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5.xml" ContentType="application/vnd.openxmlformats-officedocument.presentationml.notesSlide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notesSlides/notesSlide6.xml" ContentType="application/vnd.openxmlformats-officedocument.presentationml.notesSlide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notesSlides/notesSlide7.xml" ContentType="application/vnd.openxmlformats-officedocument.presentationml.notesSlide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notesSlides/notesSlide8.xml" ContentType="application/vnd.openxmlformats-officedocument.presentationml.notesSlide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notesSlides/notesSlide9.xml" ContentType="application/vnd.openxmlformats-officedocument.presentationml.notesSlide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notesSlides/notesSlide10.xml" ContentType="application/vnd.openxmlformats-officedocument.presentationml.notesSlide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notesSlides/notesSlide11.xml" ContentType="application/vnd.openxmlformats-officedocument.presentationml.notesSlide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notesSlides/notesSlide12.xml" ContentType="application/vnd.openxmlformats-officedocument.presentationml.notesSlide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notesSlides/notesSlide13.xml" ContentType="application/vnd.openxmlformats-officedocument.presentationml.notesSlide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notesSlides/notesSlide14.xml" ContentType="application/vnd.openxmlformats-officedocument.presentationml.notesSlide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notesSlides/notesSlide15.xml" ContentType="application/vnd.openxmlformats-officedocument.presentationml.notesSlide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notesSlides/notesSlide16.xml" ContentType="application/vnd.openxmlformats-officedocument.presentationml.notesSlide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notesSlides/notesSlide17.xml" ContentType="application/vnd.openxmlformats-officedocument.presentationml.notesSlide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notesSlides/notesSlide18.xml" ContentType="application/vnd.openxmlformats-officedocument.presentationml.notesSlide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notesSlides/notesSlide19.xml" ContentType="application/vnd.openxmlformats-officedocument.presentationml.notesSlide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notesSlides/notesSlide20.xml" ContentType="application/vnd.openxmlformats-officedocument.presentationml.notesSlide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notesSlides/notesSlide21.xml" ContentType="application/vnd.openxmlformats-officedocument.presentationml.notesSlide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notesSlides/notesSlide22.xml" ContentType="application/vnd.openxmlformats-officedocument.presentationml.notesSlide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notesSlides/notesSlide23.xml" ContentType="application/vnd.openxmlformats-officedocument.presentationml.notesSlide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notesSlides/notesSlide24.xml" ContentType="application/vnd.openxmlformats-officedocument.presentationml.notesSlide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notesSlides/notesSlide25.xml" ContentType="application/vnd.openxmlformats-officedocument.presentationml.notesSlide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notesSlides/notesSlide26.xml" ContentType="application/vnd.openxmlformats-officedocument.presentationml.notesSlide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notesSlides/notesSlide27.xml" ContentType="application/vnd.openxmlformats-officedocument.presentationml.notesSlide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notesSlides/notesSlide28.xml" ContentType="application/vnd.openxmlformats-officedocument.presentationml.notesSlide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notesSlides/notesSlide29.xml" ContentType="application/vnd.openxmlformats-officedocument.presentationml.notesSlide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notesSlides/notesSlide30.xml" ContentType="application/vnd.openxmlformats-officedocument.presentationml.notesSlide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notesSlides/notesSlide31.xml" ContentType="application/vnd.openxmlformats-officedocument.presentationml.notesSlide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notesSlides/notesSlide32.xml" ContentType="application/vnd.openxmlformats-officedocument.presentationml.notesSlide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notesSlides/notesSlide33.xml" ContentType="application/vnd.openxmlformats-officedocument.presentationml.notesSlide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notesSlides/notesSlide34.xml" ContentType="application/vnd.openxmlformats-officedocument.presentationml.notesSlide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notesSlides/notesSlide35.xml" ContentType="application/vnd.openxmlformats-officedocument.presentationml.notesSlide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notesSlides/notesSlide36.xml" ContentType="application/vnd.openxmlformats-officedocument.presentationml.notesSlide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notesSlides/notesSlide37.xml" ContentType="application/vnd.openxmlformats-officedocument.presentationml.notesSlide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notesSlides/notesSlide38.xml" ContentType="application/vnd.openxmlformats-officedocument.presentationml.notesSlide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notesSlides/notesSlide39.xml" ContentType="application/vnd.openxmlformats-officedocument.presentationml.notesSlide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notesSlides/notesSlide40.xml" ContentType="application/vnd.openxmlformats-officedocument.presentationml.notesSlide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notesSlides/notesSlide41.xml" ContentType="application/vnd.openxmlformats-officedocument.presentationml.notesSlide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notesSlides/notesSlide42.xml" ContentType="application/vnd.openxmlformats-officedocument.presentationml.notesSlide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00.xml" ContentType="application/vnd.openxmlformats-officedocument.presentationml.tags+xml"/>
  <Override PartName="/ppt/notesSlides/notesSlide43.xml" ContentType="application/vnd.openxmlformats-officedocument.presentationml.notesSlide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notesSlides/notesSlide44.xml" ContentType="application/vnd.openxmlformats-officedocument.presentationml.notesSlide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tags/tag1730.xml" ContentType="application/vnd.openxmlformats-officedocument.presentationml.tags+xml"/>
  <Override PartName="/ppt/tags/tag1731.xml" ContentType="application/vnd.openxmlformats-officedocument.presentationml.tags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tags/tag1739.xml" ContentType="application/vnd.openxmlformats-officedocument.presentationml.tags+xml"/>
  <Override PartName="/ppt/tags/tag1740.xml" ContentType="application/vnd.openxmlformats-officedocument.presentationml.tags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tags/tag1743.xml" ContentType="application/vnd.openxmlformats-officedocument.presentationml.tags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tags/tag1746.xml" ContentType="application/vnd.openxmlformats-officedocument.presentationml.tags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tags/tag1749.xml" ContentType="application/vnd.openxmlformats-officedocument.presentationml.tags+xml"/>
  <Override PartName="/ppt/tags/tag1750.xml" ContentType="application/vnd.openxmlformats-officedocument.presentationml.tags+xml"/>
  <Override PartName="/ppt/tags/tag1751.xml" ContentType="application/vnd.openxmlformats-officedocument.presentationml.tags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tags/tag1755.xml" ContentType="application/vnd.openxmlformats-officedocument.presentationml.tags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tags/tag1765.xml" ContentType="application/vnd.openxmlformats-officedocument.presentationml.tags+xml"/>
  <Override PartName="/ppt/tags/tag1766.xml" ContentType="application/vnd.openxmlformats-officedocument.presentationml.tags+xml"/>
  <Override PartName="/ppt/tags/tag1767.xml" ContentType="application/vnd.openxmlformats-officedocument.presentationml.tags+xml"/>
  <Override PartName="/ppt/tags/tag1768.xml" ContentType="application/vnd.openxmlformats-officedocument.presentationml.tags+xml"/>
  <Override PartName="/ppt/tags/tag1769.xml" ContentType="application/vnd.openxmlformats-officedocument.presentationml.tags+xml"/>
  <Override PartName="/ppt/tags/tag1770.xml" ContentType="application/vnd.openxmlformats-officedocument.presentationml.tags+xml"/>
  <Override PartName="/ppt/tags/tag1771.xml" ContentType="application/vnd.openxmlformats-officedocument.presentationml.tags+xml"/>
  <Override PartName="/ppt/tags/tag1772.xml" ContentType="application/vnd.openxmlformats-officedocument.presentationml.tags+xml"/>
  <Override PartName="/ppt/tags/tag1773.xml" ContentType="application/vnd.openxmlformats-officedocument.presentationml.tags+xml"/>
  <Override PartName="/ppt/tags/tag1774.xml" ContentType="application/vnd.openxmlformats-officedocument.presentationml.tags+xml"/>
  <Override PartName="/ppt/tags/tag1775.xml" ContentType="application/vnd.openxmlformats-officedocument.presentationml.tags+xml"/>
  <Override PartName="/ppt/notesSlides/notesSlide45.xml" ContentType="application/vnd.openxmlformats-officedocument.presentationml.notesSlide+xml"/>
  <Override PartName="/ppt/tags/tag1776.xml" ContentType="application/vnd.openxmlformats-officedocument.presentationml.tags+xml"/>
  <Override PartName="/ppt/tags/tag1777.xml" ContentType="application/vnd.openxmlformats-officedocument.presentationml.tags+xml"/>
  <Override PartName="/ppt/tags/tag1778.xml" ContentType="application/vnd.openxmlformats-officedocument.presentationml.tags+xml"/>
  <Override PartName="/ppt/tags/tag1779.xml" ContentType="application/vnd.openxmlformats-officedocument.presentationml.tags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tags/tag1783.xml" ContentType="application/vnd.openxmlformats-officedocument.presentationml.tags+xml"/>
  <Override PartName="/ppt/tags/tag1784.xml" ContentType="application/vnd.openxmlformats-officedocument.presentationml.tags+xml"/>
  <Override PartName="/ppt/tags/tag1785.xml" ContentType="application/vnd.openxmlformats-officedocument.presentationml.tags+xml"/>
  <Override PartName="/ppt/tags/tag1786.xml" ContentType="application/vnd.openxmlformats-officedocument.presentationml.tags+xml"/>
  <Override PartName="/ppt/tags/tag1787.xml" ContentType="application/vnd.openxmlformats-officedocument.presentationml.tags+xml"/>
  <Override PartName="/ppt/tags/tag1788.xml" ContentType="application/vnd.openxmlformats-officedocument.presentationml.tags+xml"/>
  <Override PartName="/ppt/tags/tag1789.xml" ContentType="application/vnd.openxmlformats-officedocument.presentationml.tags+xml"/>
  <Override PartName="/ppt/tags/tag1790.xml" ContentType="application/vnd.openxmlformats-officedocument.presentationml.tags+xml"/>
  <Override PartName="/ppt/tags/tag1791.xml" ContentType="application/vnd.openxmlformats-officedocument.presentationml.tags+xml"/>
  <Override PartName="/ppt/tags/tag1792.xml" ContentType="application/vnd.openxmlformats-officedocument.presentationml.tags+xml"/>
  <Override PartName="/ppt/tags/tag1793.xml" ContentType="application/vnd.openxmlformats-officedocument.presentationml.tags+xml"/>
  <Override PartName="/ppt/tags/tag1794.xml" ContentType="application/vnd.openxmlformats-officedocument.presentationml.tags+xml"/>
  <Override PartName="/ppt/tags/tag1795.xml" ContentType="application/vnd.openxmlformats-officedocument.presentationml.tags+xml"/>
  <Override PartName="/ppt/tags/tag1796.xml" ContentType="application/vnd.openxmlformats-officedocument.presentationml.tags+xml"/>
  <Override PartName="/ppt/tags/tag1797.xml" ContentType="application/vnd.openxmlformats-officedocument.presentationml.tags+xml"/>
  <Override PartName="/ppt/tags/tag1798.xml" ContentType="application/vnd.openxmlformats-officedocument.presentationml.tags+xml"/>
  <Override PartName="/ppt/tags/tag1799.xml" ContentType="application/vnd.openxmlformats-officedocument.presentationml.tags+xml"/>
  <Override PartName="/ppt/tags/tag1800.xml" ContentType="application/vnd.openxmlformats-officedocument.presentationml.tags+xml"/>
  <Override PartName="/ppt/tags/tag1801.xml" ContentType="application/vnd.openxmlformats-officedocument.presentationml.tags+xml"/>
  <Override PartName="/ppt/tags/tag1802.xml" ContentType="application/vnd.openxmlformats-officedocument.presentationml.tags+xml"/>
  <Override PartName="/ppt/tags/tag1803.xml" ContentType="application/vnd.openxmlformats-officedocument.presentationml.tags+xml"/>
  <Override PartName="/ppt/tags/tag1804.xml" ContentType="application/vnd.openxmlformats-officedocument.presentationml.tags+xml"/>
  <Override PartName="/ppt/tags/tag1805.xml" ContentType="application/vnd.openxmlformats-officedocument.presentationml.tags+xml"/>
  <Override PartName="/ppt/tags/tag1806.xml" ContentType="application/vnd.openxmlformats-officedocument.presentationml.tags+xml"/>
  <Override PartName="/ppt/tags/tag1807.xml" ContentType="application/vnd.openxmlformats-officedocument.presentationml.tags+xml"/>
  <Override PartName="/ppt/tags/tag1808.xml" ContentType="application/vnd.openxmlformats-officedocument.presentationml.tags+xml"/>
  <Override PartName="/ppt/tags/tag1809.xml" ContentType="application/vnd.openxmlformats-officedocument.presentationml.tags+xml"/>
  <Override PartName="/ppt/tags/tag1810.xml" ContentType="application/vnd.openxmlformats-officedocument.presentationml.tags+xml"/>
  <Override PartName="/ppt/tags/tag1811.xml" ContentType="application/vnd.openxmlformats-officedocument.presentationml.tags+xml"/>
  <Override PartName="/ppt/tags/tag1812.xml" ContentType="application/vnd.openxmlformats-officedocument.presentationml.tags+xml"/>
  <Override PartName="/ppt/tags/tag1813.xml" ContentType="application/vnd.openxmlformats-officedocument.presentationml.tags+xml"/>
  <Override PartName="/ppt/tags/tag1814.xml" ContentType="application/vnd.openxmlformats-officedocument.presentationml.tags+xml"/>
  <Override PartName="/ppt/tags/tag1815.xml" ContentType="application/vnd.openxmlformats-officedocument.presentationml.tags+xml"/>
  <Override PartName="/ppt/tags/tag1816.xml" ContentType="application/vnd.openxmlformats-officedocument.presentationml.tags+xml"/>
  <Override PartName="/ppt/tags/tag1817.xml" ContentType="application/vnd.openxmlformats-officedocument.presentationml.tags+xml"/>
  <Override PartName="/ppt/tags/tag1818.xml" ContentType="application/vnd.openxmlformats-officedocument.presentationml.tags+xml"/>
  <Override PartName="/ppt/tags/tag1819.xml" ContentType="application/vnd.openxmlformats-officedocument.presentationml.tags+xml"/>
  <Override PartName="/ppt/tags/tag1820.xml" ContentType="application/vnd.openxmlformats-officedocument.presentationml.tags+xml"/>
  <Override PartName="/ppt/tags/tag1821.xml" ContentType="application/vnd.openxmlformats-officedocument.presentationml.tags+xml"/>
  <Override PartName="/ppt/tags/tag1822.xml" ContentType="application/vnd.openxmlformats-officedocument.presentationml.tags+xml"/>
  <Override PartName="/ppt/tags/tag1823.xml" ContentType="application/vnd.openxmlformats-officedocument.presentationml.tags+xml"/>
  <Override PartName="/ppt/tags/tag1824.xml" ContentType="application/vnd.openxmlformats-officedocument.presentationml.tags+xml"/>
  <Override PartName="/ppt/tags/tag1825.xml" ContentType="application/vnd.openxmlformats-officedocument.presentationml.tags+xml"/>
  <Override PartName="/ppt/tags/tag1826.xml" ContentType="application/vnd.openxmlformats-officedocument.presentationml.tags+xml"/>
  <Override PartName="/ppt/tags/tag1827.xml" ContentType="application/vnd.openxmlformats-officedocument.presentationml.tags+xml"/>
  <Override PartName="/ppt/tags/tag1828.xml" ContentType="application/vnd.openxmlformats-officedocument.presentationml.tags+xml"/>
  <Override PartName="/ppt/tags/tag1829.xml" ContentType="application/vnd.openxmlformats-officedocument.presentationml.tags+xml"/>
  <Override PartName="/ppt/tags/tag1830.xml" ContentType="application/vnd.openxmlformats-officedocument.presentationml.tags+xml"/>
  <Override PartName="/ppt/tags/tag1831.xml" ContentType="application/vnd.openxmlformats-officedocument.presentationml.tags+xml"/>
  <Override PartName="/ppt/tags/tag1832.xml" ContentType="application/vnd.openxmlformats-officedocument.presentationml.tags+xml"/>
  <Override PartName="/ppt/tags/tag1833.xml" ContentType="application/vnd.openxmlformats-officedocument.presentationml.tags+xml"/>
  <Override PartName="/ppt/tags/tag1834.xml" ContentType="application/vnd.openxmlformats-officedocument.presentationml.tags+xml"/>
  <Override PartName="/ppt/tags/tag1835.xml" ContentType="application/vnd.openxmlformats-officedocument.presentationml.tags+xml"/>
  <Override PartName="/ppt/tags/tag1836.xml" ContentType="application/vnd.openxmlformats-officedocument.presentationml.tags+xml"/>
  <Override PartName="/ppt/tags/tag1837.xml" ContentType="application/vnd.openxmlformats-officedocument.presentationml.tags+xml"/>
  <Override PartName="/ppt/tags/tag1838.xml" ContentType="application/vnd.openxmlformats-officedocument.presentationml.tags+xml"/>
  <Override PartName="/ppt/tags/tag1839.xml" ContentType="application/vnd.openxmlformats-officedocument.presentationml.tags+xml"/>
  <Override PartName="/ppt/tags/tag1840.xml" ContentType="application/vnd.openxmlformats-officedocument.presentationml.tags+xml"/>
  <Override PartName="/ppt/tags/tag1841.xml" ContentType="application/vnd.openxmlformats-officedocument.presentationml.tags+xml"/>
  <Override PartName="/ppt/tags/tag1842.xml" ContentType="application/vnd.openxmlformats-officedocument.presentationml.tags+xml"/>
  <Override PartName="/ppt/tags/tag1843.xml" ContentType="application/vnd.openxmlformats-officedocument.presentationml.tags+xml"/>
  <Override PartName="/ppt/tags/tag1844.xml" ContentType="application/vnd.openxmlformats-officedocument.presentationml.tags+xml"/>
  <Override PartName="/ppt/tags/tag1845.xml" ContentType="application/vnd.openxmlformats-officedocument.presentationml.tags+xml"/>
  <Override PartName="/ppt/tags/tag1846.xml" ContentType="application/vnd.openxmlformats-officedocument.presentationml.tags+xml"/>
  <Override PartName="/ppt/tags/tag1847.xml" ContentType="application/vnd.openxmlformats-officedocument.presentationml.tags+xml"/>
  <Override PartName="/ppt/tags/tag1848.xml" ContentType="application/vnd.openxmlformats-officedocument.presentationml.tags+xml"/>
  <Override PartName="/ppt/notesSlides/notesSlide46.xml" ContentType="application/vnd.openxmlformats-officedocument.presentationml.notesSlide+xml"/>
  <Override PartName="/ppt/tags/tag1849.xml" ContentType="application/vnd.openxmlformats-officedocument.presentationml.tags+xml"/>
  <Override PartName="/ppt/tags/tag1850.xml" ContentType="application/vnd.openxmlformats-officedocument.presentationml.tags+xml"/>
  <Override PartName="/ppt/tags/tag1851.xml" ContentType="application/vnd.openxmlformats-officedocument.presentationml.tags+xml"/>
  <Override PartName="/ppt/tags/tag1852.xml" ContentType="application/vnd.openxmlformats-officedocument.presentationml.tags+xml"/>
  <Override PartName="/ppt/tags/tag1853.xml" ContentType="application/vnd.openxmlformats-officedocument.presentationml.tags+xml"/>
  <Override PartName="/ppt/tags/tag1854.xml" ContentType="application/vnd.openxmlformats-officedocument.presentationml.tags+xml"/>
  <Override PartName="/ppt/tags/tag1855.xml" ContentType="application/vnd.openxmlformats-officedocument.presentationml.tags+xml"/>
  <Override PartName="/ppt/tags/tag1856.xml" ContentType="application/vnd.openxmlformats-officedocument.presentationml.tags+xml"/>
  <Override PartName="/ppt/tags/tag1857.xml" ContentType="application/vnd.openxmlformats-officedocument.presentationml.tags+xml"/>
  <Override PartName="/ppt/tags/tag1858.xml" ContentType="application/vnd.openxmlformats-officedocument.presentationml.tags+xml"/>
  <Override PartName="/ppt/tags/tag1859.xml" ContentType="application/vnd.openxmlformats-officedocument.presentationml.tags+xml"/>
  <Override PartName="/ppt/tags/tag1860.xml" ContentType="application/vnd.openxmlformats-officedocument.presentationml.tags+xml"/>
  <Override PartName="/ppt/tags/tag1861.xml" ContentType="application/vnd.openxmlformats-officedocument.presentationml.tags+xml"/>
  <Override PartName="/ppt/tags/tag1862.xml" ContentType="application/vnd.openxmlformats-officedocument.presentationml.tags+xml"/>
  <Override PartName="/ppt/tags/tag1863.xml" ContentType="application/vnd.openxmlformats-officedocument.presentationml.tags+xml"/>
  <Override PartName="/ppt/tags/tag1864.xml" ContentType="application/vnd.openxmlformats-officedocument.presentationml.tags+xml"/>
  <Override PartName="/ppt/tags/tag1865.xml" ContentType="application/vnd.openxmlformats-officedocument.presentationml.tags+xml"/>
  <Override PartName="/ppt/tags/tag1866.xml" ContentType="application/vnd.openxmlformats-officedocument.presentationml.tags+xml"/>
  <Override PartName="/ppt/tags/tag1867.xml" ContentType="application/vnd.openxmlformats-officedocument.presentationml.tags+xml"/>
  <Override PartName="/ppt/tags/tag1868.xml" ContentType="application/vnd.openxmlformats-officedocument.presentationml.tags+xml"/>
  <Override PartName="/ppt/tags/tag1869.xml" ContentType="application/vnd.openxmlformats-officedocument.presentationml.tags+xml"/>
  <Override PartName="/ppt/tags/tag1870.xml" ContentType="application/vnd.openxmlformats-officedocument.presentationml.tags+xml"/>
  <Override PartName="/ppt/tags/tag1871.xml" ContentType="application/vnd.openxmlformats-officedocument.presentationml.tags+xml"/>
  <Override PartName="/ppt/tags/tag1872.xml" ContentType="application/vnd.openxmlformats-officedocument.presentationml.tags+xml"/>
  <Override PartName="/ppt/tags/tag1873.xml" ContentType="application/vnd.openxmlformats-officedocument.presentationml.tags+xml"/>
  <Override PartName="/ppt/tags/tag1874.xml" ContentType="application/vnd.openxmlformats-officedocument.presentationml.tags+xml"/>
  <Override PartName="/ppt/tags/tag1875.xml" ContentType="application/vnd.openxmlformats-officedocument.presentationml.tags+xml"/>
  <Override PartName="/ppt/tags/tag1876.xml" ContentType="application/vnd.openxmlformats-officedocument.presentationml.tags+xml"/>
  <Override PartName="/ppt/tags/tag1877.xml" ContentType="application/vnd.openxmlformats-officedocument.presentationml.tags+xml"/>
  <Override PartName="/ppt/tags/tag1878.xml" ContentType="application/vnd.openxmlformats-officedocument.presentationml.tags+xml"/>
  <Override PartName="/ppt/tags/tag1879.xml" ContentType="application/vnd.openxmlformats-officedocument.presentationml.tags+xml"/>
  <Override PartName="/ppt/tags/tag1880.xml" ContentType="application/vnd.openxmlformats-officedocument.presentationml.tags+xml"/>
  <Override PartName="/ppt/tags/tag1881.xml" ContentType="application/vnd.openxmlformats-officedocument.presentationml.tags+xml"/>
  <Override PartName="/ppt/tags/tag1882.xml" ContentType="application/vnd.openxmlformats-officedocument.presentationml.tags+xml"/>
  <Override PartName="/ppt/tags/tag1883.xml" ContentType="application/vnd.openxmlformats-officedocument.presentationml.tags+xml"/>
  <Override PartName="/ppt/tags/tag1884.xml" ContentType="application/vnd.openxmlformats-officedocument.presentationml.tags+xml"/>
  <Override PartName="/ppt/tags/tag1885.xml" ContentType="application/vnd.openxmlformats-officedocument.presentationml.tags+xml"/>
  <Override PartName="/ppt/tags/tag1886.xml" ContentType="application/vnd.openxmlformats-officedocument.presentationml.tags+xml"/>
  <Override PartName="/ppt/tags/tag1887.xml" ContentType="application/vnd.openxmlformats-officedocument.presentationml.tags+xml"/>
  <Override PartName="/ppt/tags/tag1888.xml" ContentType="application/vnd.openxmlformats-officedocument.presentationml.tags+xml"/>
  <Override PartName="/ppt/tags/tag1889.xml" ContentType="application/vnd.openxmlformats-officedocument.presentationml.tags+xml"/>
  <Override PartName="/ppt/tags/tag1890.xml" ContentType="application/vnd.openxmlformats-officedocument.presentationml.tags+xml"/>
  <Override PartName="/ppt/tags/tag1891.xml" ContentType="application/vnd.openxmlformats-officedocument.presentationml.tags+xml"/>
  <Override PartName="/ppt/tags/tag1892.xml" ContentType="application/vnd.openxmlformats-officedocument.presentationml.tags+xml"/>
  <Override PartName="/ppt/tags/tag1893.xml" ContentType="application/vnd.openxmlformats-officedocument.presentationml.tags+xml"/>
  <Override PartName="/ppt/tags/tag1894.xml" ContentType="application/vnd.openxmlformats-officedocument.presentationml.tags+xml"/>
  <Override PartName="/ppt/tags/tag1895.xml" ContentType="application/vnd.openxmlformats-officedocument.presentationml.tags+xml"/>
  <Override PartName="/ppt/tags/tag1896.xml" ContentType="application/vnd.openxmlformats-officedocument.presentationml.tags+xml"/>
  <Override PartName="/ppt/tags/tag1897.xml" ContentType="application/vnd.openxmlformats-officedocument.presentationml.tags+xml"/>
  <Override PartName="/ppt/tags/tag1898.xml" ContentType="application/vnd.openxmlformats-officedocument.presentationml.tags+xml"/>
  <Override PartName="/ppt/tags/tag1899.xml" ContentType="application/vnd.openxmlformats-officedocument.presentationml.tags+xml"/>
  <Override PartName="/ppt/tags/tag1900.xml" ContentType="application/vnd.openxmlformats-officedocument.presentationml.tags+xml"/>
  <Override PartName="/ppt/tags/tag1901.xml" ContentType="application/vnd.openxmlformats-officedocument.presentationml.tags+xml"/>
  <Override PartName="/ppt/tags/tag1902.xml" ContentType="application/vnd.openxmlformats-officedocument.presentationml.tags+xml"/>
  <Override PartName="/ppt/tags/tag1903.xml" ContentType="application/vnd.openxmlformats-officedocument.presentationml.tags+xml"/>
  <Override PartName="/ppt/tags/tag1904.xml" ContentType="application/vnd.openxmlformats-officedocument.presentationml.tags+xml"/>
  <Override PartName="/ppt/tags/tag1905.xml" ContentType="application/vnd.openxmlformats-officedocument.presentationml.tags+xml"/>
  <Override PartName="/ppt/tags/tag1906.xml" ContentType="application/vnd.openxmlformats-officedocument.presentationml.tags+xml"/>
  <Override PartName="/ppt/tags/tag1907.xml" ContentType="application/vnd.openxmlformats-officedocument.presentationml.tags+xml"/>
  <Override PartName="/ppt/tags/tag1908.xml" ContentType="application/vnd.openxmlformats-officedocument.presentationml.tags+xml"/>
  <Override PartName="/ppt/tags/tag1909.xml" ContentType="application/vnd.openxmlformats-officedocument.presentationml.tags+xml"/>
  <Override PartName="/ppt/tags/tag1910.xml" ContentType="application/vnd.openxmlformats-officedocument.presentationml.tags+xml"/>
  <Override PartName="/ppt/tags/tag1911.xml" ContentType="application/vnd.openxmlformats-officedocument.presentationml.tags+xml"/>
  <Override PartName="/ppt/tags/tag1912.xml" ContentType="application/vnd.openxmlformats-officedocument.presentationml.tags+xml"/>
  <Override PartName="/ppt/tags/tag1913.xml" ContentType="application/vnd.openxmlformats-officedocument.presentationml.tags+xml"/>
  <Override PartName="/ppt/tags/tag1914.xml" ContentType="application/vnd.openxmlformats-officedocument.presentationml.tags+xml"/>
  <Override PartName="/ppt/tags/tag1915.xml" ContentType="application/vnd.openxmlformats-officedocument.presentationml.tags+xml"/>
  <Override PartName="/ppt/tags/tag1916.xml" ContentType="application/vnd.openxmlformats-officedocument.presentationml.tags+xml"/>
  <Override PartName="/ppt/tags/tag1917.xml" ContentType="application/vnd.openxmlformats-officedocument.presentationml.tags+xml"/>
  <Override PartName="/ppt/tags/tag1918.xml" ContentType="application/vnd.openxmlformats-officedocument.presentationml.tags+xml"/>
  <Override PartName="/ppt/tags/tag1919.xml" ContentType="application/vnd.openxmlformats-officedocument.presentationml.tags+xml"/>
  <Override PartName="/ppt/tags/tag1920.xml" ContentType="application/vnd.openxmlformats-officedocument.presentationml.tags+xml"/>
  <Override PartName="/ppt/tags/tag1921.xml" ContentType="application/vnd.openxmlformats-officedocument.presentationml.tags+xml"/>
  <Override PartName="/ppt/tags/tag1922.xml" ContentType="application/vnd.openxmlformats-officedocument.presentationml.tags+xml"/>
  <Override PartName="/ppt/tags/tag1923.xml" ContentType="application/vnd.openxmlformats-officedocument.presentationml.tags+xml"/>
  <Override PartName="/ppt/tags/tag1924.xml" ContentType="application/vnd.openxmlformats-officedocument.presentationml.tags+xml"/>
  <Override PartName="/ppt/tags/tag1925.xml" ContentType="application/vnd.openxmlformats-officedocument.presentationml.tags+xml"/>
  <Override PartName="/ppt/notesSlides/notesSlide47.xml" ContentType="application/vnd.openxmlformats-officedocument.presentationml.notesSlide+xml"/>
  <Override PartName="/ppt/tags/tag1926.xml" ContentType="application/vnd.openxmlformats-officedocument.presentationml.tags+xml"/>
  <Override PartName="/ppt/tags/tag1927.xml" ContentType="application/vnd.openxmlformats-officedocument.presentationml.tags+xml"/>
  <Override PartName="/ppt/tags/tag1928.xml" ContentType="application/vnd.openxmlformats-officedocument.presentationml.tags+xml"/>
  <Override PartName="/ppt/tags/tag1929.xml" ContentType="application/vnd.openxmlformats-officedocument.presentationml.tags+xml"/>
  <Override PartName="/ppt/tags/tag1930.xml" ContentType="application/vnd.openxmlformats-officedocument.presentationml.tags+xml"/>
  <Override PartName="/ppt/tags/tag1931.xml" ContentType="application/vnd.openxmlformats-officedocument.presentationml.tags+xml"/>
  <Override PartName="/ppt/tags/tag1932.xml" ContentType="application/vnd.openxmlformats-officedocument.presentationml.tags+xml"/>
  <Override PartName="/ppt/tags/tag1933.xml" ContentType="application/vnd.openxmlformats-officedocument.presentationml.tags+xml"/>
  <Override PartName="/ppt/tags/tag1934.xml" ContentType="application/vnd.openxmlformats-officedocument.presentationml.tags+xml"/>
  <Override PartName="/ppt/tags/tag1935.xml" ContentType="application/vnd.openxmlformats-officedocument.presentationml.tags+xml"/>
  <Override PartName="/ppt/tags/tag1936.xml" ContentType="application/vnd.openxmlformats-officedocument.presentationml.tags+xml"/>
  <Override PartName="/ppt/tags/tag1937.xml" ContentType="application/vnd.openxmlformats-officedocument.presentationml.tags+xml"/>
  <Override PartName="/ppt/tags/tag1938.xml" ContentType="application/vnd.openxmlformats-officedocument.presentationml.tags+xml"/>
  <Override PartName="/ppt/tags/tag1939.xml" ContentType="application/vnd.openxmlformats-officedocument.presentationml.tags+xml"/>
  <Override PartName="/ppt/tags/tag1940.xml" ContentType="application/vnd.openxmlformats-officedocument.presentationml.tags+xml"/>
  <Override PartName="/ppt/tags/tag1941.xml" ContentType="application/vnd.openxmlformats-officedocument.presentationml.tags+xml"/>
  <Override PartName="/ppt/tags/tag1942.xml" ContentType="application/vnd.openxmlformats-officedocument.presentationml.tags+xml"/>
  <Override PartName="/ppt/tags/tag1943.xml" ContentType="application/vnd.openxmlformats-officedocument.presentationml.tags+xml"/>
  <Override PartName="/ppt/tags/tag1944.xml" ContentType="application/vnd.openxmlformats-officedocument.presentationml.tags+xml"/>
  <Override PartName="/ppt/tags/tag1945.xml" ContentType="application/vnd.openxmlformats-officedocument.presentationml.tags+xml"/>
  <Override PartName="/ppt/tags/tag1946.xml" ContentType="application/vnd.openxmlformats-officedocument.presentationml.tags+xml"/>
  <Override PartName="/ppt/tags/tag1947.xml" ContentType="application/vnd.openxmlformats-officedocument.presentationml.tags+xml"/>
  <Override PartName="/ppt/tags/tag1948.xml" ContentType="application/vnd.openxmlformats-officedocument.presentationml.tags+xml"/>
  <Override PartName="/ppt/tags/tag1949.xml" ContentType="application/vnd.openxmlformats-officedocument.presentationml.tags+xml"/>
  <Override PartName="/ppt/tags/tag1950.xml" ContentType="application/vnd.openxmlformats-officedocument.presentationml.tags+xml"/>
  <Override PartName="/ppt/tags/tag1951.xml" ContentType="application/vnd.openxmlformats-officedocument.presentationml.tags+xml"/>
  <Override PartName="/ppt/tags/tag1952.xml" ContentType="application/vnd.openxmlformats-officedocument.presentationml.tags+xml"/>
  <Override PartName="/ppt/tags/tag1953.xml" ContentType="application/vnd.openxmlformats-officedocument.presentationml.tags+xml"/>
  <Override PartName="/ppt/tags/tag1954.xml" ContentType="application/vnd.openxmlformats-officedocument.presentationml.tags+xml"/>
  <Override PartName="/ppt/tags/tag1955.xml" ContentType="application/vnd.openxmlformats-officedocument.presentationml.tags+xml"/>
  <Override PartName="/ppt/tags/tag1956.xml" ContentType="application/vnd.openxmlformats-officedocument.presentationml.tags+xml"/>
  <Override PartName="/ppt/tags/tag1957.xml" ContentType="application/vnd.openxmlformats-officedocument.presentationml.tags+xml"/>
  <Override PartName="/ppt/tags/tag1958.xml" ContentType="application/vnd.openxmlformats-officedocument.presentationml.tags+xml"/>
  <Override PartName="/ppt/tags/tag1959.xml" ContentType="application/vnd.openxmlformats-officedocument.presentationml.tags+xml"/>
  <Override PartName="/ppt/tags/tag1960.xml" ContentType="application/vnd.openxmlformats-officedocument.presentationml.tags+xml"/>
  <Override PartName="/ppt/tags/tag1961.xml" ContentType="application/vnd.openxmlformats-officedocument.presentationml.tags+xml"/>
  <Override PartName="/ppt/tags/tag1962.xml" ContentType="application/vnd.openxmlformats-officedocument.presentationml.tags+xml"/>
  <Override PartName="/ppt/tags/tag1963.xml" ContentType="application/vnd.openxmlformats-officedocument.presentationml.tags+xml"/>
  <Override PartName="/ppt/tags/tag1964.xml" ContentType="application/vnd.openxmlformats-officedocument.presentationml.tags+xml"/>
  <Override PartName="/ppt/tags/tag1965.xml" ContentType="application/vnd.openxmlformats-officedocument.presentationml.tags+xml"/>
  <Override PartName="/ppt/tags/tag1966.xml" ContentType="application/vnd.openxmlformats-officedocument.presentationml.tags+xml"/>
  <Override PartName="/ppt/tags/tag1967.xml" ContentType="application/vnd.openxmlformats-officedocument.presentationml.tags+xml"/>
  <Override PartName="/ppt/tags/tag1968.xml" ContentType="application/vnd.openxmlformats-officedocument.presentationml.tags+xml"/>
  <Override PartName="/ppt/tags/tag1969.xml" ContentType="application/vnd.openxmlformats-officedocument.presentationml.tags+xml"/>
  <Override PartName="/ppt/tags/tag1970.xml" ContentType="application/vnd.openxmlformats-officedocument.presentationml.tags+xml"/>
  <Override PartName="/ppt/tags/tag1971.xml" ContentType="application/vnd.openxmlformats-officedocument.presentationml.tags+xml"/>
  <Override PartName="/ppt/tags/tag1972.xml" ContentType="application/vnd.openxmlformats-officedocument.presentationml.tags+xml"/>
  <Override PartName="/ppt/tags/tag1973.xml" ContentType="application/vnd.openxmlformats-officedocument.presentationml.tags+xml"/>
  <Override PartName="/ppt/tags/tag1974.xml" ContentType="application/vnd.openxmlformats-officedocument.presentationml.tags+xml"/>
  <Override PartName="/ppt/tags/tag1975.xml" ContentType="application/vnd.openxmlformats-officedocument.presentationml.tags+xml"/>
  <Override PartName="/ppt/tags/tag1976.xml" ContentType="application/vnd.openxmlformats-officedocument.presentationml.tags+xml"/>
  <Override PartName="/ppt/tags/tag1977.xml" ContentType="application/vnd.openxmlformats-officedocument.presentationml.tags+xml"/>
  <Override PartName="/ppt/tags/tag1978.xml" ContentType="application/vnd.openxmlformats-officedocument.presentationml.tags+xml"/>
  <Override PartName="/ppt/tags/tag1979.xml" ContentType="application/vnd.openxmlformats-officedocument.presentationml.tags+xml"/>
  <Override PartName="/ppt/tags/tag1980.xml" ContentType="application/vnd.openxmlformats-officedocument.presentationml.tags+xml"/>
  <Override PartName="/ppt/tags/tag1981.xml" ContentType="application/vnd.openxmlformats-officedocument.presentationml.tags+xml"/>
  <Override PartName="/ppt/tags/tag1982.xml" ContentType="application/vnd.openxmlformats-officedocument.presentationml.tags+xml"/>
  <Override PartName="/ppt/tags/tag1983.xml" ContentType="application/vnd.openxmlformats-officedocument.presentationml.tags+xml"/>
  <Override PartName="/ppt/tags/tag1984.xml" ContentType="application/vnd.openxmlformats-officedocument.presentationml.tags+xml"/>
  <Override PartName="/ppt/tags/tag1985.xml" ContentType="application/vnd.openxmlformats-officedocument.presentationml.tags+xml"/>
  <Override PartName="/ppt/tags/tag1986.xml" ContentType="application/vnd.openxmlformats-officedocument.presentationml.tags+xml"/>
  <Override PartName="/ppt/tags/tag1987.xml" ContentType="application/vnd.openxmlformats-officedocument.presentationml.tags+xml"/>
  <Override PartName="/ppt/tags/tag1988.xml" ContentType="application/vnd.openxmlformats-officedocument.presentationml.tags+xml"/>
  <Override PartName="/ppt/tags/tag1989.xml" ContentType="application/vnd.openxmlformats-officedocument.presentationml.tags+xml"/>
  <Override PartName="/ppt/tags/tag1990.xml" ContentType="application/vnd.openxmlformats-officedocument.presentationml.tags+xml"/>
  <Override PartName="/ppt/tags/tag1991.xml" ContentType="application/vnd.openxmlformats-officedocument.presentationml.tags+xml"/>
  <Override PartName="/ppt/tags/tag1992.xml" ContentType="application/vnd.openxmlformats-officedocument.presentationml.tags+xml"/>
  <Override PartName="/ppt/tags/tag1993.xml" ContentType="application/vnd.openxmlformats-officedocument.presentationml.tags+xml"/>
  <Override PartName="/ppt/tags/tag1994.xml" ContentType="application/vnd.openxmlformats-officedocument.presentationml.tags+xml"/>
  <Override PartName="/ppt/tags/tag1995.xml" ContentType="application/vnd.openxmlformats-officedocument.presentationml.tags+xml"/>
  <Override PartName="/ppt/tags/tag1996.xml" ContentType="application/vnd.openxmlformats-officedocument.presentationml.tags+xml"/>
  <Override PartName="/ppt/tags/tag1997.xml" ContentType="application/vnd.openxmlformats-officedocument.presentationml.tags+xml"/>
  <Override PartName="/ppt/tags/tag1998.xml" ContentType="application/vnd.openxmlformats-officedocument.presentationml.tags+xml"/>
  <Override PartName="/ppt/tags/tag1999.xml" ContentType="application/vnd.openxmlformats-officedocument.presentationml.tags+xml"/>
  <Override PartName="/ppt/tags/tag2000.xml" ContentType="application/vnd.openxmlformats-officedocument.presentationml.tags+xml"/>
  <Override PartName="/ppt/tags/tag2001.xml" ContentType="application/vnd.openxmlformats-officedocument.presentationml.tags+xml"/>
  <Override PartName="/ppt/notesSlides/notesSlide48.xml" ContentType="application/vnd.openxmlformats-officedocument.presentationml.notesSlide+xml"/>
  <Override PartName="/ppt/tags/tag2002.xml" ContentType="application/vnd.openxmlformats-officedocument.presentationml.tags+xml"/>
  <Override PartName="/ppt/tags/tag2003.xml" ContentType="application/vnd.openxmlformats-officedocument.presentationml.tags+xml"/>
  <Override PartName="/ppt/tags/tag2004.xml" ContentType="application/vnd.openxmlformats-officedocument.presentationml.tags+xml"/>
  <Override PartName="/ppt/tags/tag2005.xml" ContentType="application/vnd.openxmlformats-officedocument.presentationml.tags+xml"/>
  <Override PartName="/ppt/tags/tag2006.xml" ContentType="application/vnd.openxmlformats-officedocument.presentationml.tags+xml"/>
  <Override PartName="/ppt/tags/tag2007.xml" ContentType="application/vnd.openxmlformats-officedocument.presentationml.tags+xml"/>
  <Override PartName="/ppt/tags/tag2008.xml" ContentType="application/vnd.openxmlformats-officedocument.presentationml.tags+xml"/>
  <Override PartName="/ppt/tags/tag2009.xml" ContentType="application/vnd.openxmlformats-officedocument.presentationml.tags+xml"/>
  <Override PartName="/ppt/tags/tag2010.xml" ContentType="application/vnd.openxmlformats-officedocument.presentationml.tags+xml"/>
  <Override PartName="/ppt/tags/tag2011.xml" ContentType="application/vnd.openxmlformats-officedocument.presentationml.tags+xml"/>
  <Override PartName="/ppt/tags/tag2012.xml" ContentType="application/vnd.openxmlformats-officedocument.presentationml.tags+xml"/>
  <Override PartName="/ppt/tags/tag2013.xml" ContentType="application/vnd.openxmlformats-officedocument.presentationml.tags+xml"/>
  <Override PartName="/ppt/tags/tag2014.xml" ContentType="application/vnd.openxmlformats-officedocument.presentationml.tags+xml"/>
  <Override PartName="/ppt/tags/tag2015.xml" ContentType="application/vnd.openxmlformats-officedocument.presentationml.tags+xml"/>
  <Override PartName="/ppt/tags/tag2016.xml" ContentType="application/vnd.openxmlformats-officedocument.presentationml.tags+xml"/>
  <Override PartName="/ppt/tags/tag2017.xml" ContentType="application/vnd.openxmlformats-officedocument.presentationml.tags+xml"/>
  <Override PartName="/ppt/tags/tag2018.xml" ContentType="application/vnd.openxmlformats-officedocument.presentationml.tags+xml"/>
  <Override PartName="/ppt/tags/tag2019.xml" ContentType="application/vnd.openxmlformats-officedocument.presentationml.tags+xml"/>
  <Override PartName="/ppt/tags/tag2020.xml" ContentType="application/vnd.openxmlformats-officedocument.presentationml.tags+xml"/>
  <Override PartName="/ppt/tags/tag2021.xml" ContentType="application/vnd.openxmlformats-officedocument.presentationml.tags+xml"/>
  <Override PartName="/ppt/tags/tag2022.xml" ContentType="application/vnd.openxmlformats-officedocument.presentationml.tags+xml"/>
  <Override PartName="/ppt/tags/tag2023.xml" ContentType="application/vnd.openxmlformats-officedocument.presentationml.tags+xml"/>
  <Override PartName="/ppt/tags/tag2024.xml" ContentType="application/vnd.openxmlformats-officedocument.presentationml.tags+xml"/>
  <Override PartName="/ppt/tags/tag2025.xml" ContentType="application/vnd.openxmlformats-officedocument.presentationml.tags+xml"/>
  <Override PartName="/ppt/tags/tag2026.xml" ContentType="application/vnd.openxmlformats-officedocument.presentationml.tags+xml"/>
  <Override PartName="/ppt/tags/tag2027.xml" ContentType="application/vnd.openxmlformats-officedocument.presentationml.tags+xml"/>
  <Override PartName="/ppt/tags/tag2028.xml" ContentType="application/vnd.openxmlformats-officedocument.presentationml.tags+xml"/>
  <Override PartName="/ppt/tags/tag2029.xml" ContentType="application/vnd.openxmlformats-officedocument.presentationml.tags+xml"/>
  <Override PartName="/ppt/tags/tag2030.xml" ContentType="application/vnd.openxmlformats-officedocument.presentationml.tags+xml"/>
  <Override PartName="/ppt/tags/tag2031.xml" ContentType="application/vnd.openxmlformats-officedocument.presentationml.tags+xml"/>
  <Override PartName="/ppt/tags/tag2032.xml" ContentType="application/vnd.openxmlformats-officedocument.presentationml.tags+xml"/>
  <Override PartName="/ppt/tags/tag2033.xml" ContentType="application/vnd.openxmlformats-officedocument.presentationml.tags+xml"/>
  <Override PartName="/ppt/tags/tag2034.xml" ContentType="application/vnd.openxmlformats-officedocument.presentationml.tags+xml"/>
  <Override PartName="/ppt/tags/tag2035.xml" ContentType="application/vnd.openxmlformats-officedocument.presentationml.tags+xml"/>
  <Override PartName="/ppt/tags/tag2036.xml" ContentType="application/vnd.openxmlformats-officedocument.presentationml.tags+xml"/>
  <Override PartName="/ppt/tags/tag2037.xml" ContentType="application/vnd.openxmlformats-officedocument.presentationml.tags+xml"/>
  <Override PartName="/ppt/tags/tag2038.xml" ContentType="application/vnd.openxmlformats-officedocument.presentationml.tags+xml"/>
  <Override PartName="/ppt/tags/tag2039.xml" ContentType="application/vnd.openxmlformats-officedocument.presentationml.tags+xml"/>
  <Override PartName="/ppt/tags/tag2040.xml" ContentType="application/vnd.openxmlformats-officedocument.presentationml.tags+xml"/>
  <Override PartName="/ppt/tags/tag2041.xml" ContentType="application/vnd.openxmlformats-officedocument.presentationml.tags+xml"/>
  <Override PartName="/ppt/tags/tag2042.xml" ContentType="application/vnd.openxmlformats-officedocument.presentationml.tags+xml"/>
  <Override PartName="/ppt/tags/tag2043.xml" ContentType="application/vnd.openxmlformats-officedocument.presentationml.tags+xml"/>
  <Override PartName="/ppt/tags/tag2044.xml" ContentType="application/vnd.openxmlformats-officedocument.presentationml.tags+xml"/>
  <Override PartName="/ppt/tags/tag2045.xml" ContentType="application/vnd.openxmlformats-officedocument.presentationml.tags+xml"/>
  <Override PartName="/ppt/tags/tag2046.xml" ContentType="application/vnd.openxmlformats-officedocument.presentationml.tags+xml"/>
  <Override PartName="/ppt/tags/tag2047.xml" ContentType="application/vnd.openxmlformats-officedocument.presentationml.tags+xml"/>
  <Override PartName="/ppt/tags/tag2048.xml" ContentType="application/vnd.openxmlformats-officedocument.presentationml.tags+xml"/>
  <Override PartName="/ppt/tags/tag2049.xml" ContentType="application/vnd.openxmlformats-officedocument.presentationml.tags+xml"/>
  <Override PartName="/ppt/tags/tag2050.xml" ContentType="application/vnd.openxmlformats-officedocument.presentationml.tags+xml"/>
  <Override PartName="/ppt/tags/tag2051.xml" ContentType="application/vnd.openxmlformats-officedocument.presentationml.tags+xml"/>
  <Override PartName="/ppt/tags/tag2052.xml" ContentType="application/vnd.openxmlformats-officedocument.presentationml.tags+xml"/>
  <Override PartName="/ppt/tags/tag2053.xml" ContentType="application/vnd.openxmlformats-officedocument.presentationml.tags+xml"/>
  <Override PartName="/ppt/tags/tag2054.xml" ContentType="application/vnd.openxmlformats-officedocument.presentationml.tags+xml"/>
  <Override PartName="/ppt/tags/tag2055.xml" ContentType="application/vnd.openxmlformats-officedocument.presentationml.tags+xml"/>
  <Override PartName="/ppt/tags/tag2056.xml" ContentType="application/vnd.openxmlformats-officedocument.presentationml.tags+xml"/>
  <Override PartName="/ppt/tags/tag2057.xml" ContentType="application/vnd.openxmlformats-officedocument.presentationml.tags+xml"/>
  <Override PartName="/ppt/tags/tag2058.xml" ContentType="application/vnd.openxmlformats-officedocument.presentationml.tags+xml"/>
  <Override PartName="/ppt/tags/tag2059.xml" ContentType="application/vnd.openxmlformats-officedocument.presentationml.tags+xml"/>
  <Override PartName="/ppt/tags/tag2060.xml" ContentType="application/vnd.openxmlformats-officedocument.presentationml.tags+xml"/>
  <Override PartName="/ppt/tags/tag2061.xml" ContentType="application/vnd.openxmlformats-officedocument.presentationml.tags+xml"/>
  <Override PartName="/ppt/tags/tag2062.xml" ContentType="application/vnd.openxmlformats-officedocument.presentationml.tags+xml"/>
  <Override PartName="/ppt/tags/tag2063.xml" ContentType="application/vnd.openxmlformats-officedocument.presentationml.tags+xml"/>
  <Override PartName="/ppt/tags/tag2064.xml" ContentType="application/vnd.openxmlformats-officedocument.presentationml.tags+xml"/>
  <Override PartName="/ppt/tags/tag2065.xml" ContentType="application/vnd.openxmlformats-officedocument.presentationml.tags+xml"/>
  <Override PartName="/ppt/tags/tag2066.xml" ContentType="application/vnd.openxmlformats-officedocument.presentationml.tags+xml"/>
  <Override PartName="/ppt/tags/tag2067.xml" ContentType="application/vnd.openxmlformats-officedocument.presentationml.tags+xml"/>
  <Override PartName="/ppt/tags/tag2068.xml" ContentType="application/vnd.openxmlformats-officedocument.presentationml.tags+xml"/>
  <Override PartName="/ppt/tags/tag2069.xml" ContentType="application/vnd.openxmlformats-officedocument.presentationml.tags+xml"/>
  <Override PartName="/ppt/tags/tag2070.xml" ContentType="application/vnd.openxmlformats-officedocument.presentationml.tags+xml"/>
  <Override PartName="/ppt/tags/tag2071.xml" ContentType="application/vnd.openxmlformats-officedocument.presentationml.tags+xml"/>
  <Override PartName="/ppt/tags/tag2072.xml" ContentType="application/vnd.openxmlformats-officedocument.presentationml.tags+xml"/>
  <Override PartName="/ppt/tags/tag2073.xml" ContentType="application/vnd.openxmlformats-officedocument.presentationml.tags+xml"/>
  <Override PartName="/ppt/notesSlides/notesSlide49.xml" ContentType="application/vnd.openxmlformats-officedocument.presentationml.notesSlide+xml"/>
  <Override PartName="/ppt/tags/tag2074.xml" ContentType="application/vnd.openxmlformats-officedocument.presentationml.tags+xml"/>
  <Override PartName="/ppt/tags/tag2075.xml" ContentType="application/vnd.openxmlformats-officedocument.presentationml.tags+xml"/>
  <Override PartName="/ppt/tags/tag2076.xml" ContentType="application/vnd.openxmlformats-officedocument.presentationml.tags+xml"/>
  <Override PartName="/ppt/tags/tag2077.xml" ContentType="application/vnd.openxmlformats-officedocument.presentationml.tags+xml"/>
  <Override PartName="/ppt/tags/tag2078.xml" ContentType="application/vnd.openxmlformats-officedocument.presentationml.tags+xml"/>
  <Override PartName="/ppt/tags/tag2079.xml" ContentType="application/vnd.openxmlformats-officedocument.presentationml.tags+xml"/>
  <Override PartName="/ppt/tags/tag2080.xml" ContentType="application/vnd.openxmlformats-officedocument.presentationml.tags+xml"/>
  <Override PartName="/ppt/tags/tag2081.xml" ContentType="application/vnd.openxmlformats-officedocument.presentationml.tags+xml"/>
  <Override PartName="/ppt/tags/tag2082.xml" ContentType="application/vnd.openxmlformats-officedocument.presentationml.tags+xml"/>
  <Override PartName="/ppt/tags/tag2083.xml" ContentType="application/vnd.openxmlformats-officedocument.presentationml.tags+xml"/>
  <Override PartName="/ppt/tags/tag2084.xml" ContentType="application/vnd.openxmlformats-officedocument.presentationml.tags+xml"/>
  <Override PartName="/ppt/tags/tag2085.xml" ContentType="application/vnd.openxmlformats-officedocument.presentationml.tags+xml"/>
  <Override PartName="/ppt/tags/tag2086.xml" ContentType="application/vnd.openxmlformats-officedocument.presentationml.tags+xml"/>
  <Override PartName="/ppt/tags/tag2087.xml" ContentType="application/vnd.openxmlformats-officedocument.presentationml.tags+xml"/>
  <Override PartName="/ppt/tags/tag2088.xml" ContentType="application/vnd.openxmlformats-officedocument.presentationml.tags+xml"/>
  <Override PartName="/ppt/tags/tag2089.xml" ContentType="application/vnd.openxmlformats-officedocument.presentationml.tags+xml"/>
  <Override PartName="/ppt/tags/tag2090.xml" ContentType="application/vnd.openxmlformats-officedocument.presentationml.tags+xml"/>
  <Override PartName="/ppt/tags/tag2091.xml" ContentType="application/vnd.openxmlformats-officedocument.presentationml.tags+xml"/>
  <Override PartName="/ppt/tags/tag2092.xml" ContentType="application/vnd.openxmlformats-officedocument.presentationml.tags+xml"/>
  <Override PartName="/ppt/tags/tag2093.xml" ContentType="application/vnd.openxmlformats-officedocument.presentationml.tags+xml"/>
  <Override PartName="/ppt/tags/tag2094.xml" ContentType="application/vnd.openxmlformats-officedocument.presentationml.tags+xml"/>
  <Override PartName="/ppt/tags/tag2095.xml" ContentType="application/vnd.openxmlformats-officedocument.presentationml.tags+xml"/>
  <Override PartName="/ppt/tags/tag2096.xml" ContentType="application/vnd.openxmlformats-officedocument.presentationml.tags+xml"/>
  <Override PartName="/ppt/tags/tag2097.xml" ContentType="application/vnd.openxmlformats-officedocument.presentationml.tags+xml"/>
  <Override PartName="/ppt/tags/tag2098.xml" ContentType="application/vnd.openxmlformats-officedocument.presentationml.tags+xml"/>
  <Override PartName="/ppt/tags/tag2099.xml" ContentType="application/vnd.openxmlformats-officedocument.presentationml.tags+xml"/>
  <Override PartName="/ppt/tags/tag2100.xml" ContentType="application/vnd.openxmlformats-officedocument.presentationml.tags+xml"/>
  <Override PartName="/ppt/tags/tag2101.xml" ContentType="application/vnd.openxmlformats-officedocument.presentationml.tags+xml"/>
  <Override PartName="/ppt/tags/tag2102.xml" ContentType="application/vnd.openxmlformats-officedocument.presentationml.tags+xml"/>
  <Override PartName="/ppt/tags/tag2103.xml" ContentType="application/vnd.openxmlformats-officedocument.presentationml.tags+xml"/>
  <Override PartName="/ppt/tags/tag2104.xml" ContentType="application/vnd.openxmlformats-officedocument.presentationml.tags+xml"/>
  <Override PartName="/ppt/tags/tag2105.xml" ContentType="application/vnd.openxmlformats-officedocument.presentationml.tags+xml"/>
  <Override PartName="/ppt/tags/tag2106.xml" ContentType="application/vnd.openxmlformats-officedocument.presentationml.tags+xml"/>
  <Override PartName="/ppt/tags/tag2107.xml" ContentType="application/vnd.openxmlformats-officedocument.presentationml.tags+xml"/>
  <Override PartName="/ppt/tags/tag2108.xml" ContentType="application/vnd.openxmlformats-officedocument.presentationml.tags+xml"/>
  <Override PartName="/ppt/tags/tag2109.xml" ContentType="application/vnd.openxmlformats-officedocument.presentationml.tags+xml"/>
  <Override PartName="/ppt/tags/tag2110.xml" ContentType="application/vnd.openxmlformats-officedocument.presentationml.tags+xml"/>
  <Override PartName="/ppt/tags/tag2111.xml" ContentType="application/vnd.openxmlformats-officedocument.presentationml.tags+xml"/>
  <Override PartName="/ppt/tags/tag2112.xml" ContentType="application/vnd.openxmlformats-officedocument.presentationml.tags+xml"/>
  <Override PartName="/ppt/tags/tag2113.xml" ContentType="application/vnd.openxmlformats-officedocument.presentationml.tags+xml"/>
  <Override PartName="/ppt/tags/tag2114.xml" ContentType="application/vnd.openxmlformats-officedocument.presentationml.tags+xml"/>
  <Override PartName="/ppt/tags/tag2115.xml" ContentType="application/vnd.openxmlformats-officedocument.presentationml.tags+xml"/>
  <Override PartName="/ppt/tags/tag2116.xml" ContentType="application/vnd.openxmlformats-officedocument.presentationml.tags+xml"/>
  <Override PartName="/ppt/tags/tag2117.xml" ContentType="application/vnd.openxmlformats-officedocument.presentationml.tags+xml"/>
  <Override PartName="/ppt/tags/tag2118.xml" ContentType="application/vnd.openxmlformats-officedocument.presentationml.tags+xml"/>
  <Override PartName="/ppt/tags/tag2119.xml" ContentType="application/vnd.openxmlformats-officedocument.presentationml.tags+xml"/>
  <Override PartName="/ppt/tags/tag2120.xml" ContentType="application/vnd.openxmlformats-officedocument.presentationml.tags+xml"/>
  <Override PartName="/ppt/tags/tag2121.xml" ContentType="application/vnd.openxmlformats-officedocument.presentationml.tags+xml"/>
  <Override PartName="/ppt/tags/tag2122.xml" ContentType="application/vnd.openxmlformats-officedocument.presentationml.tags+xml"/>
  <Override PartName="/ppt/tags/tag2123.xml" ContentType="application/vnd.openxmlformats-officedocument.presentationml.tags+xml"/>
  <Override PartName="/ppt/tags/tag2124.xml" ContentType="application/vnd.openxmlformats-officedocument.presentationml.tags+xml"/>
  <Override PartName="/ppt/tags/tag2125.xml" ContentType="application/vnd.openxmlformats-officedocument.presentationml.tags+xml"/>
  <Override PartName="/ppt/tags/tag2126.xml" ContentType="application/vnd.openxmlformats-officedocument.presentationml.tags+xml"/>
  <Override PartName="/ppt/tags/tag2127.xml" ContentType="application/vnd.openxmlformats-officedocument.presentationml.tags+xml"/>
  <Override PartName="/ppt/tags/tag2128.xml" ContentType="application/vnd.openxmlformats-officedocument.presentationml.tags+xml"/>
  <Override PartName="/ppt/tags/tag2129.xml" ContentType="application/vnd.openxmlformats-officedocument.presentationml.tags+xml"/>
  <Override PartName="/ppt/tags/tag2130.xml" ContentType="application/vnd.openxmlformats-officedocument.presentationml.tags+xml"/>
  <Override PartName="/ppt/tags/tag2131.xml" ContentType="application/vnd.openxmlformats-officedocument.presentationml.tags+xml"/>
  <Override PartName="/ppt/tags/tag2132.xml" ContentType="application/vnd.openxmlformats-officedocument.presentationml.tags+xml"/>
  <Override PartName="/ppt/tags/tag2133.xml" ContentType="application/vnd.openxmlformats-officedocument.presentationml.tags+xml"/>
  <Override PartName="/ppt/tags/tag2134.xml" ContentType="application/vnd.openxmlformats-officedocument.presentationml.tags+xml"/>
  <Override PartName="/ppt/tags/tag2135.xml" ContentType="application/vnd.openxmlformats-officedocument.presentationml.tags+xml"/>
  <Override PartName="/ppt/tags/tag2136.xml" ContentType="application/vnd.openxmlformats-officedocument.presentationml.tags+xml"/>
  <Override PartName="/ppt/tags/tag2137.xml" ContentType="application/vnd.openxmlformats-officedocument.presentationml.tags+xml"/>
  <Override PartName="/ppt/tags/tag2138.xml" ContentType="application/vnd.openxmlformats-officedocument.presentationml.tags+xml"/>
  <Override PartName="/ppt/tags/tag2139.xml" ContentType="application/vnd.openxmlformats-officedocument.presentationml.tags+xml"/>
  <Override PartName="/ppt/tags/tag2140.xml" ContentType="application/vnd.openxmlformats-officedocument.presentationml.tags+xml"/>
  <Override PartName="/ppt/tags/tag2141.xml" ContentType="application/vnd.openxmlformats-officedocument.presentationml.tags+xml"/>
  <Override PartName="/ppt/tags/tag2142.xml" ContentType="application/vnd.openxmlformats-officedocument.presentationml.tags+xml"/>
  <Override PartName="/ppt/tags/tag2143.xml" ContentType="application/vnd.openxmlformats-officedocument.presentationml.tags+xml"/>
  <Override PartName="/ppt/tags/tag2144.xml" ContentType="application/vnd.openxmlformats-officedocument.presentationml.tags+xml"/>
  <Override PartName="/ppt/tags/tag2145.xml" ContentType="application/vnd.openxmlformats-officedocument.presentationml.tags+xml"/>
  <Override PartName="/ppt/notesSlides/notesSlide50.xml" ContentType="application/vnd.openxmlformats-officedocument.presentationml.notesSlide+xml"/>
  <Override PartName="/ppt/tags/tag2146.xml" ContentType="application/vnd.openxmlformats-officedocument.presentationml.tags+xml"/>
  <Override PartName="/ppt/tags/tag2147.xml" ContentType="application/vnd.openxmlformats-officedocument.presentationml.tags+xml"/>
  <Override PartName="/ppt/tags/tag2148.xml" ContentType="application/vnd.openxmlformats-officedocument.presentationml.tags+xml"/>
  <Override PartName="/ppt/tags/tag2149.xml" ContentType="application/vnd.openxmlformats-officedocument.presentationml.tags+xml"/>
  <Override PartName="/ppt/tags/tag2150.xml" ContentType="application/vnd.openxmlformats-officedocument.presentationml.tags+xml"/>
  <Override PartName="/ppt/tags/tag2151.xml" ContentType="application/vnd.openxmlformats-officedocument.presentationml.tags+xml"/>
  <Override PartName="/ppt/tags/tag2152.xml" ContentType="application/vnd.openxmlformats-officedocument.presentationml.tags+xml"/>
  <Override PartName="/ppt/tags/tag2153.xml" ContentType="application/vnd.openxmlformats-officedocument.presentationml.tags+xml"/>
  <Override PartName="/ppt/tags/tag2154.xml" ContentType="application/vnd.openxmlformats-officedocument.presentationml.tags+xml"/>
  <Override PartName="/ppt/tags/tag2155.xml" ContentType="application/vnd.openxmlformats-officedocument.presentationml.tags+xml"/>
  <Override PartName="/ppt/tags/tag2156.xml" ContentType="application/vnd.openxmlformats-officedocument.presentationml.tags+xml"/>
  <Override PartName="/ppt/tags/tag2157.xml" ContentType="application/vnd.openxmlformats-officedocument.presentationml.tags+xml"/>
  <Override PartName="/ppt/tags/tag2158.xml" ContentType="application/vnd.openxmlformats-officedocument.presentationml.tags+xml"/>
  <Override PartName="/ppt/tags/tag2159.xml" ContentType="application/vnd.openxmlformats-officedocument.presentationml.tags+xml"/>
  <Override PartName="/ppt/tags/tag2160.xml" ContentType="application/vnd.openxmlformats-officedocument.presentationml.tags+xml"/>
  <Override PartName="/ppt/tags/tag2161.xml" ContentType="application/vnd.openxmlformats-officedocument.presentationml.tags+xml"/>
  <Override PartName="/ppt/tags/tag2162.xml" ContentType="application/vnd.openxmlformats-officedocument.presentationml.tags+xml"/>
  <Override PartName="/ppt/tags/tag2163.xml" ContentType="application/vnd.openxmlformats-officedocument.presentationml.tags+xml"/>
  <Override PartName="/ppt/tags/tag2164.xml" ContentType="application/vnd.openxmlformats-officedocument.presentationml.tags+xml"/>
  <Override PartName="/ppt/tags/tag2165.xml" ContentType="application/vnd.openxmlformats-officedocument.presentationml.tags+xml"/>
  <Override PartName="/ppt/tags/tag2166.xml" ContentType="application/vnd.openxmlformats-officedocument.presentationml.tags+xml"/>
  <Override PartName="/ppt/tags/tag2167.xml" ContentType="application/vnd.openxmlformats-officedocument.presentationml.tags+xml"/>
  <Override PartName="/ppt/tags/tag2168.xml" ContentType="application/vnd.openxmlformats-officedocument.presentationml.tags+xml"/>
  <Override PartName="/ppt/tags/tag2169.xml" ContentType="application/vnd.openxmlformats-officedocument.presentationml.tags+xml"/>
  <Override PartName="/ppt/tags/tag2170.xml" ContentType="application/vnd.openxmlformats-officedocument.presentationml.tags+xml"/>
  <Override PartName="/ppt/tags/tag2171.xml" ContentType="application/vnd.openxmlformats-officedocument.presentationml.tags+xml"/>
  <Override PartName="/ppt/tags/tag2172.xml" ContentType="application/vnd.openxmlformats-officedocument.presentationml.tags+xml"/>
  <Override PartName="/ppt/tags/tag2173.xml" ContentType="application/vnd.openxmlformats-officedocument.presentationml.tags+xml"/>
  <Override PartName="/ppt/tags/tag2174.xml" ContentType="application/vnd.openxmlformats-officedocument.presentationml.tags+xml"/>
  <Override PartName="/ppt/tags/tag2175.xml" ContentType="application/vnd.openxmlformats-officedocument.presentationml.tags+xml"/>
  <Override PartName="/ppt/tags/tag2176.xml" ContentType="application/vnd.openxmlformats-officedocument.presentationml.tags+xml"/>
  <Override PartName="/ppt/tags/tag2177.xml" ContentType="application/vnd.openxmlformats-officedocument.presentationml.tags+xml"/>
  <Override PartName="/ppt/tags/tag2178.xml" ContentType="application/vnd.openxmlformats-officedocument.presentationml.tags+xml"/>
  <Override PartName="/ppt/tags/tag2179.xml" ContentType="application/vnd.openxmlformats-officedocument.presentationml.tags+xml"/>
  <Override PartName="/ppt/tags/tag2180.xml" ContentType="application/vnd.openxmlformats-officedocument.presentationml.tags+xml"/>
  <Override PartName="/ppt/tags/tag2181.xml" ContentType="application/vnd.openxmlformats-officedocument.presentationml.tags+xml"/>
  <Override PartName="/ppt/tags/tag2182.xml" ContentType="application/vnd.openxmlformats-officedocument.presentationml.tags+xml"/>
  <Override PartName="/ppt/tags/tag2183.xml" ContentType="application/vnd.openxmlformats-officedocument.presentationml.tags+xml"/>
  <Override PartName="/ppt/tags/tag2184.xml" ContentType="application/vnd.openxmlformats-officedocument.presentationml.tags+xml"/>
  <Override PartName="/ppt/tags/tag2185.xml" ContentType="application/vnd.openxmlformats-officedocument.presentationml.tags+xml"/>
  <Override PartName="/ppt/tags/tag2186.xml" ContentType="application/vnd.openxmlformats-officedocument.presentationml.tags+xml"/>
  <Override PartName="/ppt/tags/tag2187.xml" ContentType="application/vnd.openxmlformats-officedocument.presentationml.tags+xml"/>
  <Override PartName="/ppt/tags/tag2188.xml" ContentType="application/vnd.openxmlformats-officedocument.presentationml.tags+xml"/>
  <Override PartName="/ppt/tags/tag2189.xml" ContentType="application/vnd.openxmlformats-officedocument.presentationml.tags+xml"/>
  <Override PartName="/ppt/tags/tag2190.xml" ContentType="application/vnd.openxmlformats-officedocument.presentationml.tags+xml"/>
  <Override PartName="/ppt/tags/tag2191.xml" ContentType="application/vnd.openxmlformats-officedocument.presentationml.tags+xml"/>
  <Override PartName="/ppt/tags/tag2192.xml" ContentType="application/vnd.openxmlformats-officedocument.presentationml.tags+xml"/>
  <Override PartName="/ppt/tags/tag2193.xml" ContentType="application/vnd.openxmlformats-officedocument.presentationml.tags+xml"/>
  <Override PartName="/ppt/tags/tag2194.xml" ContentType="application/vnd.openxmlformats-officedocument.presentationml.tags+xml"/>
  <Override PartName="/ppt/tags/tag2195.xml" ContentType="application/vnd.openxmlformats-officedocument.presentationml.tags+xml"/>
  <Override PartName="/ppt/tags/tag2196.xml" ContentType="application/vnd.openxmlformats-officedocument.presentationml.tags+xml"/>
  <Override PartName="/ppt/tags/tag2197.xml" ContentType="application/vnd.openxmlformats-officedocument.presentationml.tags+xml"/>
  <Override PartName="/ppt/tags/tag2198.xml" ContentType="application/vnd.openxmlformats-officedocument.presentationml.tags+xml"/>
  <Override PartName="/ppt/tags/tag2199.xml" ContentType="application/vnd.openxmlformats-officedocument.presentationml.tags+xml"/>
  <Override PartName="/ppt/tags/tag2200.xml" ContentType="application/vnd.openxmlformats-officedocument.presentationml.tags+xml"/>
  <Override PartName="/ppt/tags/tag2201.xml" ContentType="application/vnd.openxmlformats-officedocument.presentationml.tags+xml"/>
  <Override PartName="/ppt/tags/tag2202.xml" ContentType="application/vnd.openxmlformats-officedocument.presentationml.tags+xml"/>
  <Override PartName="/ppt/tags/tag2203.xml" ContentType="application/vnd.openxmlformats-officedocument.presentationml.tags+xml"/>
  <Override PartName="/ppt/tags/tag2204.xml" ContentType="application/vnd.openxmlformats-officedocument.presentationml.tags+xml"/>
  <Override PartName="/ppt/tags/tag2205.xml" ContentType="application/vnd.openxmlformats-officedocument.presentationml.tags+xml"/>
  <Override PartName="/ppt/tags/tag2206.xml" ContentType="application/vnd.openxmlformats-officedocument.presentationml.tags+xml"/>
  <Override PartName="/ppt/tags/tag2207.xml" ContentType="application/vnd.openxmlformats-officedocument.presentationml.tags+xml"/>
  <Override PartName="/ppt/tags/tag2208.xml" ContentType="application/vnd.openxmlformats-officedocument.presentationml.tags+xml"/>
  <Override PartName="/ppt/tags/tag2209.xml" ContentType="application/vnd.openxmlformats-officedocument.presentationml.tags+xml"/>
  <Override PartName="/ppt/tags/tag2210.xml" ContentType="application/vnd.openxmlformats-officedocument.presentationml.tags+xml"/>
  <Override PartName="/ppt/tags/tag2211.xml" ContentType="application/vnd.openxmlformats-officedocument.presentationml.tags+xml"/>
  <Override PartName="/ppt/tags/tag2212.xml" ContentType="application/vnd.openxmlformats-officedocument.presentationml.tags+xml"/>
  <Override PartName="/ppt/tags/tag2213.xml" ContentType="application/vnd.openxmlformats-officedocument.presentationml.tags+xml"/>
  <Override PartName="/ppt/tags/tag2214.xml" ContentType="application/vnd.openxmlformats-officedocument.presentationml.tags+xml"/>
  <Override PartName="/ppt/tags/tag2215.xml" ContentType="application/vnd.openxmlformats-officedocument.presentationml.tags+xml"/>
  <Override PartName="/ppt/tags/tag2216.xml" ContentType="application/vnd.openxmlformats-officedocument.presentationml.tags+xml"/>
  <Override PartName="/ppt/tags/tag2217.xml" ContentType="application/vnd.openxmlformats-officedocument.presentationml.tags+xml"/>
  <Override PartName="/ppt/notesSlides/notesSlide51.xml" ContentType="application/vnd.openxmlformats-officedocument.presentationml.notesSlide+xml"/>
  <Override PartName="/ppt/tags/tag2218.xml" ContentType="application/vnd.openxmlformats-officedocument.presentationml.tags+xml"/>
  <Override PartName="/ppt/tags/tag2219.xml" ContentType="application/vnd.openxmlformats-officedocument.presentationml.tags+xml"/>
  <Override PartName="/ppt/tags/tag2220.xml" ContentType="application/vnd.openxmlformats-officedocument.presentationml.tags+xml"/>
  <Override PartName="/ppt/tags/tag2221.xml" ContentType="application/vnd.openxmlformats-officedocument.presentationml.tags+xml"/>
  <Override PartName="/ppt/tags/tag2222.xml" ContentType="application/vnd.openxmlformats-officedocument.presentationml.tags+xml"/>
  <Override PartName="/ppt/tags/tag2223.xml" ContentType="application/vnd.openxmlformats-officedocument.presentationml.tags+xml"/>
  <Override PartName="/ppt/tags/tag2224.xml" ContentType="application/vnd.openxmlformats-officedocument.presentationml.tags+xml"/>
  <Override PartName="/ppt/tags/tag2225.xml" ContentType="application/vnd.openxmlformats-officedocument.presentationml.tags+xml"/>
  <Override PartName="/ppt/tags/tag2226.xml" ContentType="application/vnd.openxmlformats-officedocument.presentationml.tags+xml"/>
  <Override PartName="/ppt/tags/tag2227.xml" ContentType="application/vnd.openxmlformats-officedocument.presentationml.tags+xml"/>
  <Override PartName="/ppt/tags/tag2228.xml" ContentType="application/vnd.openxmlformats-officedocument.presentationml.tags+xml"/>
  <Override PartName="/ppt/tags/tag2229.xml" ContentType="application/vnd.openxmlformats-officedocument.presentationml.tags+xml"/>
  <Override PartName="/ppt/tags/tag2230.xml" ContentType="application/vnd.openxmlformats-officedocument.presentationml.tags+xml"/>
  <Override PartName="/ppt/tags/tag2231.xml" ContentType="application/vnd.openxmlformats-officedocument.presentationml.tags+xml"/>
  <Override PartName="/ppt/tags/tag2232.xml" ContentType="application/vnd.openxmlformats-officedocument.presentationml.tags+xml"/>
  <Override PartName="/ppt/tags/tag2233.xml" ContentType="application/vnd.openxmlformats-officedocument.presentationml.tags+xml"/>
  <Override PartName="/ppt/tags/tag2234.xml" ContentType="application/vnd.openxmlformats-officedocument.presentationml.tags+xml"/>
  <Override PartName="/ppt/tags/tag2235.xml" ContentType="application/vnd.openxmlformats-officedocument.presentationml.tags+xml"/>
  <Override PartName="/ppt/tags/tag2236.xml" ContentType="application/vnd.openxmlformats-officedocument.presentationml.tags+xml"/>
  <Override PartName="/ppt/tags/tag2237.xml" ContentType="application/vnd.openxmlformats-officedocument.presentationml.tags+xml"/>
  <Override PartName="/ppt/tags/tag2238.xml" ContentType="application/vnd.openxmlformats-officedocument.presentationml.tags+xml"/>
  <Override PartName="/ppt/tags/tag2239.xml" ContentType="application/vnd.openxmlformats-officedocument.presentationml.tags+xml"/>
  <Override PartName="/ppt/tags/tag2240.xml" ContentType="application/vnd.openxmlformats-officedocument.presentationml.tags+xml"/>
  <Override PartName="/ppt/tags/tag2241.xml" ContentType="application/vnd.openxmlformats-officedocument.presentationml.tags+xml"/>
  <Override PartName="/ppt/tags/tag2242.xml" ContentType="application/vnd.openxmlformats-officedocument.presentationml.tags+xml"/>
  <Override PartName="/ppt/tags/tag2243.xml" ContentType="application/vnd.openxmlformats-officedocument.presentationml.tags+xml"/>
  <Override PartName="/ppt/tags/tag2244.xml" ContentType="application/vnd.openxmlformats-officedocument.presentationml.tags+xml"/>
  <Override PartName="/ppt/tags/tag2245.xml" ContentType="application/vnd.openxmlformats-officedocument.presentationml.tags+xml"/>
  <Override PartName="/ppt/tags/tag2246.xml" ContentType="application/vnd.openxmlformats-officedocument.presentationml.tags+xml"/>
  <Override PartName="/ppt/tags/tag2247.xml" ContentType="application/vnd.openxmlformats-officedocument.presentationml.tags+xml"/>
  <Override PartName="/ppt/tags/tag2248.xml" ContentType="application/vnd.openxmlformats-officedocument.presentationml.tags+xml"/>
  <Override PartName="/ppt/tags/tag2249.xml" ContentType="application/vnd.openxmlformats-officedocument.presentationml.tags+xml"/>
  <Override PartName="/ppt/tags/tag2250.xml" ContentType="application/vnd.openxmlformats-officedocument.presentationml.tags+xml"/>
  <Override PartName="/ppt/tags/tag2251.xml" ContentType="application/vnd.openxmlformats-officedocument.presentationml.tags+xml"/>
  <Override PartName="/ppt/tags/tag2252.xml" ContentType="application/vnd.openxmlformats-officedocument.presentationml.tags+xml"/>
  <Override PartName="/ppt/tags/tag2253.xml" ContentType="application/vnd.openxmlformats-officedocument.presentationml.tags+xml"/>
  <Override PartName="/ppt/tags/tag2254.xml" ContentType="application/vnd.openxmlformats-officedocument.presentationml.tags+xml"/>
  <Override PartName="/ppt/tags/tag2255.xml" ContentType="application/vnd.openxmlformats-officedocument.presentationml.tags+xml"/>
  <Override PartName="/ppt/tags/tag2256.xml" ContentType="application/vnd.openxmlformats-officedocument.presentationml.tags+xml"/>
  <Override PartName="/ppt/tags/tag2257.xml" ContentType="application/vnd.openxmlformats-officedocument.presentationml.tags+xml"/>
  <Override PartName="/ppt/tags/tag2258.xml" ContentType="application/vnd.openxmlformats-officedocument.presentationml.tags+xml"/>
  <Override PartName="/ppt/tags/tag2259.xml" ContentType="application/vnd.openxmlformats-officedocument.presentationml.tags+xml"/>
  <Override PartName="/ppt/tags/tag2260.xml" ContentType="application/vnd.openxmlformats-officedocument.presentationml.tags+xml"/>
  <Override PartName="/ppt/tags/tag2261.xml" ContentType="application/vnd.openxmlformats-officedocument.presentationml.tags+xml"/>
  <Override PartName="/ppt/tags/tag2262.xml" ContentType="application/vnd.openxmlformats-officedocument.presentationml.tags+xml"/>
  <Override PartName="/ppt/tags/tag2263.xml" ContentType="application/vnd.openxmlformats-officedocument.presentationml.tags+xml"/>
  <Override PartName="/ppt/tags/tag2264.xml" ContentType="application/vnd.openxmlformats-officedocument.presentationml.tags+xml"/>
  <Override PartName="/ppt/tags/tag2265.xml" ContentType="application/vnd.openxmlformats-officedocument.presentationml.tags+xml"/>
  <Override PartName="/ppt/tags/tag2266.xml" ContentType="application/vnd.openxmlformats-officedocument.presentationml.tags+xml"/>
  <Override PartName="/ppt/tags/tag2267.xml" ContentType="application/vnd.openxmlformats-officedocument.presentationml.tags+xml"/>
  <Override PartName="/ppt/tags/tag2268.xml" ContentType="application/vnd.openxmlformats-officedocument.presentationml.tags+xml"/>
  <Override PartName="/ppt/tags/tag2269.xml" ContentType="application/vnd.openxmlformats-officedocument.presentationml.tags+xml"/>
  <Override PartName="/ppt/tags/tag2270.xml" ContentType="application/vnd.openxmlformats-officedocument.presentationml.tags+xml"/>
  <Override PartName="/ppt/tags/tag2271.xml" ContentType="application/vnd.openxmlformats-officedocument.presentationml.tags+xml"/>
  <Override PartName="/ppt/tags/tag2272.xml" ContentType="application/vnd.openxmlformats-officedocument.presentationml.tags+xml"/>
  <Override PartName="/ppt/tags/tag2273.xml" ContentType="application/vnd.openxmlformats-officedocument.presentationml.tags+xml"/>
  <Override PartName="/ppt/tags/tag2274.xml" ContentType="application/vnd.openxmlformats-officedocument.presentationml.tags+xml"/>
  <Override PartName="/ppt/tags/tag2275.xml" ContentType="application/vnd.openxmlformats-officedocument.presentationml.tags+xml"/>
  <Override PartName="/ppt/tags/tag2276.xml" ContentType="application/vnd.openxmlformats-officedocument.presentationml.tags+xml"/>
  <Override PartName="/ppt/tags/tag2277.xml" ContentType="application/vnd.openxmlformats-officedocument.presentationml.tags+xml"/>
  <Override PartName="/ppt/tags/tag2278.xml" ContentType="application/vnd.openxmlformats-officedocument.presentationml.tags+xml"/>
  <Override PartName="/ppt/tags/tag2279.xml" ContentType="application/vnd.openxmlformats-officedocument.presentationml.tags+xml"/>
  <Override PartName="/ppt/tags/tag2280.xml" ContentType="application/vnd.openxmlformats-officedocument.presentationml.tags+xml"/>
  <Override PartName="/ppt/tags/tag2281.xml" ContentType="application/vnd.openxmlformats-officedocument.presentationml.tags+xml"/>
  <Override PartName="/ppt/tags/tag2282.xml" ContentType="application/vnd.openxmlformats-officedocument.presentationml.tags+xml"/>
  <Override PartName="/ppt/tags/tag2283.xml" ContentType="application/vnd.openxmlformats-officedocument.presentationml.tags+xml"/>
  <Override PartName="/ppt/tags/tag2284.xml" ContentType="application/vnd.openxmlformats-officedocument.presentationml.tags+xml"/>
  <Override PartName="/ppt/tags/tag2285.xml" ContentType="application/vnd.openxmlformats-officedocument.presentationml.tags+xml"/>
  <Override PartName="/ppt/tags/tag2286.xml" ContentType="application/vnd.openxmlformats-officedocument.presentationml.tags+xml"/>
  <Override PartName="/ppt/tags/tag2287.xml" ContentType="application/vnd.openxmlformats-officedocument.presentationml.tags+xml"/>
  <Override PartName="/ppt/tags/tag2288.xml" ContentType="application/vnd.openxmlformats-officedocument.presentationml.tags+xml"/>
  <Override PartName="/ppt/notesSlides/notesSlide52.xml" ContentType="application/vnd.openxmlformats-officedocument.presentationml.notesSlide+xml"/>
  <Override PartName="/ppt/tags/tag2289.xml" ContentType="application/vnd.openxmlformats-officedocument.presentationml.tags+xml"/>
  <Override PartName="/ppt/tags/tag2290.xml" ContentType="application/vnd.openxmlformats-officedocument.presentationml.tags+xml"/>
  <Override PartName="/ppt/notesSlides/notesSlide53.xml" ContentType="application/vnd.openxmlformats-officedocument.presentationml.notesSlide+xml"/>
  <Override PartName="/ppt/tags/tag2291.xml" ContentType="application/vnd.openxmlformats-officedocument.presentationml.tags+xml"/>
  <Override PartName="/ppt/tags/tag2292.xml" ContentType="application/vnd.openxmlformats-officedocument.presentationml.tags+xml"/>
  <Override PartName="/ppt/tags/tag2293.xml" ContentType="application/vnd.openxmlformats-officedocument.presentationml.tags+xml"/>
  <Override PartName="/ppt/tags/tag2294.xml" ContentType="application/vnd.openxmlformats-officedocument.presentationml.tags+xml"/>
  <Override PartName="/ppt/tags/tag2295.xml" ContentType="application/vnd.openxmlformats-officedocument.presentationml.tags+xml"/>
  <Override PartName="/ppt/tags/tag2296.xml" ContentType="application/vnd.openxmlformats-officedocument.presentationml.tags+xml"/>
  <Override PartName="/ppt/tags/tag2297.xml" ContentType="application/vnd.openxmlformats-officedocument.presentationml.tags+xml"/>
  <Override PartName="/ppt/tags/tag2298.xml" ContentType="application/vnd.openxmlformats-officedocument.presentationml.tags+xml"/>
  <Override PartName="/ppt/tags/tag2299.xml" ContentType="application/vnd.openxmlformats-officedocument.presentationml.tags+xml"/>
  <Override PartName="/ppt/tags/tag2300.xml" ContentType="application/vnd.openxmlformats-officedocument.presentationml.tags+xml"/>
  <Override PartName="/ppt/tags/tag2301.xml" ContentType="application/vnd.openxmlformats-officedocument.presentationml.tags+xml"/>
  <Override PartName="/ppt/tags/tag2302.xml" ContentType="application/vnd.openxmlformats-officedocument.presentationml.tags+xml"/>
  <Override PartName="/ppt/tags/tag2303.xml" ContentType="application/vnd.openxmlformats-officedocument.presentationml.tags+xml"/>
  <Override PartName="/ppt/tags/tag2304.xml" ContentType="application/vnd.openxmlformats-officedocument.presentationml.tags+xml"/>
  <Override PartName="/ppt/tags/tag2305.xml" ContentType="application/vnd.openxmlformats-officedocument.presentationml.tags+xml"/>
  <Override PartName="/ppt/tags/tag2306.xml" ContentType="application/vnd.openxmlformats-officedocument.presentationml.tags+xml"/>
  <Override PartName="/ppt/tags/tag2307.xml" ContentType="application/vnd.openxmlformats-officedocument.presentationml.tags+xml"/>
  <Override PartName="/ppt/tags/tag2308.xml" ContentType="application/vnd.openxmlformats-officedocument.presentationml.tags+xml"/>
  <Override PartName="/ppt/tags/tag2309.xml" ContentType="application/vnd.openxmlformats-officedocument.presentationml.tags+xml"/>
  <Override PartName="/ppt/tags/tag2310.xml" ContentType="application/vnd.openxmlformats-officedocument.presentationml.tags+xml"/>
  <Override PartName="/ppt/tags/tag2311.xml" ContentType="application/vnd.openxmlformats-officedocument.presentationml.tags+xml"/>
  <Override PartName="/ppt/tags/tag2312.xml" ContentType="application/vnd.openxmlformats-officedocument.presentationml.tags+xml"/>
  <Override PartName="/ppt/tags/tag2313.xml" ContentType="application/vnd.openxmlformats-officedocument.presentationml.tags+xml"/>
  <Override PartName="/ppt/tags/tag2314.xml" ContentType="application/vnd.openxmlformats-officedocument.presentationml.tags+xml"/>
  <Override PartName="/ppt/tags/tag2315.xml" ContentType="application/vnd.openxmlformats-officedocument.presentationml.tags+xml"/>
  <Override PartName="/ppt/tags/tag2316.xml" ContentType="application/vnd.openxmlformats-officedocument.presentationml.tags+xml"/>
  <Override PartName="/ppt/tags/tag2317.xml" ContentType="application/vnd.openxmlformats-officedocument.presentationml.tags+xml"/>
  <Override PartName="/ppt/tags/tag2318.xml" ContentType="application/vnd.openxmlformats-officedocument.presentationml.tags+xml"/>
  <Override PartName="/ppt/tags/tag2319.xml" ContentType="application/vnd.openxmlformats-officedocument.presentationml.tags+xml"/>
  <Override PartName="/ppt/tags/tag2320.xml" ContentType="application/vnd.openxmlformats-officedocument.presentationml.tags+xml"/>
  <Override PartName="/ppt/tags/tag2321.xml" ContentType="application/vnd.openxmlformats-officedocument.presentationml.tags+xml"/>
  <Override PartName="/ppt/tags/tag2322.xml" ContentType="application/vnd.openxmlformats-officedocument.presentationml.tags+xml"/>
  <Override PartName="/ppt/tags/tag2323.xml" ContentType="application/vnd.openxmlformats-officedocument.presentationml.tags+xml"/>
  <Override PartName="/ppt/tags/tag2324.xml" ContentType="application/vnd.openxmlformats-officedocument.presentationml.tags+xml"/>
  <Override PartName="/ppt/tags/tag2325.xml" ContentType="application/vnd.openxmlformats-officedocument.presentationml.tags+xml"/>
  <Override PartName="/ppt/tags/tag2326.xml" ContentType="application/vnd.openxmlformats-officedocument.presentationml.tags+xml"/>
  <Override PartName="/ppt/tags/tag2327.xml" ContentType="application/vnd.openxmlformats-officedocument.presentationml.tags+xml"/>
  <Override PartName="/ppt/tags/tag2328.xml" ContentType="application/vnd.openxmlformats-officedocument.presentationml.tags+xml"/>
  <Override PartName="/ppt/tags/tag2329.xml" ContentType="application/vnd.openxmlformats-officedocument.presentationml.tags+xml"/>
  <Override PartName="/ppt/tags/tag2330.xml" ContentType="application/vnd.openxmlformats-officedocument.presentationml.tags+xml"/>
  <Override PartName="/ppt/tags/tag2331.xml" ContentType="application/vnd.openxmlformats-officedocument.presentationml.tags+xml"/>
  <Override PartName="/ppt/tags/tag2332.xml" ContentType="application/vnd.openxmlformats-officedocument.presentationml.tags+xml"/>
  <Override PartName="/ppt/tags/tag2333.xml" ContentType="application/vnd.openxmlformats-officedocument.presentationml.tags+xml"/>
  <Override PartName="/ppt/tags/tag2334.xml" ContentType="application/vnd.openxmlformats-officedocument.presentationml.tags+xml"/>
  <Override PartName="/ppt/tags/tag2335.xml" ContentType="application/vnd.openxmlformats-officedocument.presentationml.tags+xml"/>
  <Override PartName="/ppt/tags/tag2336.xml" ContentType="application/vnd.openxmlformats-officedocument.presentationml.tags+xml"/>
  <Override PartName="/ppt/tags/tag2337.xml" ContentType="application/vnd.openxmlformats-officedocument.presentationml.tags+xml"/>
  <Override PartName="/ppt/tags/tag2338.xml" ContentType="application/vnd.openxmlformats-officedocument.presentationml.tags+xml"/>
  <Override PartName="/ppt/tags/tag2339.xml" ContentType="application/vnd.openxmlformats-officedocument.presentationml.tags+xml"/>
  <Override PartName="/ppt/tags/tag2340.xml" ContentType="application/vnd.openxmlformats-officedocument.presentationml.tags+xml"/>
  <Override PartName="/ppt/tags/tag2341.xml" ContentType="application/vnd.openxmlformats-officedocument.presentationml.tags+xml"/>
  <Override PartName="/ppt/tags/tag2342.xml" ContentType="application/vnd.openxmlformats-officedocument.presentationml.tags+xml"/>
  <Override PartName="/ppt/tags/tag2343.xml" ContentType="application/vnd.openxmlformats-officedocument.presentationml.tags+xml"/>
  <Override PartName="/ppt/tags/tag2344.xml" ContentType="application/vnd.openxmlformats-officedocument.presentationml.tags+xml"/>
  <Override PartName="/ppt/tags/tag2345.xml" ContentType="application/vnd.openxmlformats-officedocument.presentationml.tags+xml"/>
  <Override PartName="/ppt/tags/tag2346.xml" ContentType="application/vnd.openxmlformats-officedocument.presentationml.tags+xml"/>
  <Override PartName="/ppt/tags/tag2347.xml" ContentType="application/vnd.openxmlformats-officedocument.presentationml.tags+xml"/>
  <Override PartName="/ppt/tags/tag2348.xml" ContentType="application/vnd.openxmlformats-officedocument.presentationml.tags+xml"/>
  <Override PartName="/ppt/tags/tag2349.xml" ContentType="application/vnd.openxmlformats-officedocument.presentationml.tags+xml"/>
  <Override PartName="/ppt/tags/tag2350.xml" ContentType="application/vnd.openxmlformats-officedocument.presentationml.tags+xml"/>
  <Override PartName="/ppt/tags/tag2351.xml" ContentType="application/vnd.openxmlformats-officedocument.presentationml.tags+xml"/>
  <Override PartName="/ppt/tags/tag2352.xml" ContentType="application/vnd.openxmlformats-officedocument.presentationml.tags+xml"/>
  <Override PartName="/ppt/tags/tag2353.xml" ContentType="application/vnd.openxmlformats-officedocument.presentationml.tags+xml"/>
  <Override PartName="/ppt/tags/tag2354.xml" ContentType="application/vnd.openxmlformats-officedocument.presentationml.tags+xml"/>
  <Override PartName="/ppt/tags/tag2355.xml" ContentType="application/vnd.openxmlformats-officedocument.presentationml.tags+xml"/>
  <Override PartName="/ppt/tags/tag2356.xml" ContentType="application/vnd.openxmlformats-officedocument.presentationml.tags+xml"/>
  <Override PartName="/ppt/tags/tag2357.xml" ContentType="application/vnd.openxmlformats-officedocument.presentationml.tags+xml"/>
  <Override PartName="/ppt/tags/tag2358.xml" ContentType="application/vnd.openxmlformats-officedocument.presentationml.tags+xml"/>
  <Override PartName="/ppt/tags/tag2359.xml" ContentType="application/vnd.openxmlformats-officedocument.presentationml.tags+xml"/>
  <Override PartName="/ppt/tags/tag2360.xml" ContentType="application/vnd.openxmlformats-officedocument.presentationml.tags+xml"/>
  <Override PartName="/ppt/tags/tag2361.xml" ContentType="application/vnd.openxmlformats-officedocument.presentationml.tags+xml"/>
  <Override PartName="/ppt/tags/tag2362.xml" ContentType="application/vnd.openxmlformats-officedocument.presentationml.tags+xml"/>
  <Override PartName="/ppt/tags/tag2363.xml" ContentType="application/vnd.openxmlformats-officedocument.presentationml.tags+xml"/>
  <Override PartName="/ppt/tags/tag2364.xml" ContentType="application/vnd.openxmlformats-officedocument.presentationml.tags+xml"/>
  <Override PartName="/ppt/tags/tag2365.xml" ContentType="application/vnd.openxmlformats-officedocument.presentationml.tags+xml"/>
  <Override PartName="/ppt/tags/tag2366.xml" ContentType="application/vnd.openxmlformats-officedocument.presentationml.tags+xml"/>
  <Override PartName="/ppt/notesSlides/notesSlide54.xml" ContentType="application/vnd.openxmlformats-officedocument.presentationml.notesSlide+xml"/>
  <Override PartName="/ppt/tags/tag2367.xml" ContentType="application/vnd.openxmlformats-officedocument.presentationml.tags+xml"/>
  <Override PartName="/ppt/tags/tag2368.xml" ContentType="application/vnd.openxmlformats-officedocument.presentationml.tags+xml"/>
  <Override PartName="/ppt/tags/tag2369.xml" ContentType="application/vnd.openxmlformats-officedocument.presentationml.tags+xml"/>
  <Override PartName="/ppt/tags/tag2370.xml" ContentType="application/vnd.openxmlformats-officedocument.presentationml.tags+xml"/>
  <Override PartName="/ppt/tags/tag2371.xml" ContentType="application/vnd.openxmlformats-officedocument.presentationml.tags+xml"/>
  <Override PartName="/ppt/tags/tag2372.xml" ContentType="application/vnd.openxmlformats-officedocument.presentationml.tags+xml"/>
  <Override PartName="/ppt/tags/tag2373.xml" ContentType="application/vnd.openxmlformats-officedocument.presentationml.tags+xml"/>
  <Override PartName="/ppt/tags/tag2374.xml" ContentType="application/vnd.openxmlformats-officedocument.presentationml.tags+xml"/>
  <Override PartName="/ppt/tags/tag2375.xml" ContentType="application/vnd.openxmlformats-officedocument.presentationml.tags+xml"/>
  <Override PartName="/ppt/tags/tag2376.xml" ContentType="application/vnd.openxmlformats-officedocument.presentationml.tags+xml"/>
  <Override PartName="/ppt/tags/tag2377.xml" ContentType="application/vnd.openxmlformats-officedocument.presentationml.tags+xml"/>
  <Override PartName="/ppt/tags/tag2378.xml" ContentType="application/vnd.openxmlformats-officedocument.presentationml.tags+xml"/>
  <Override PartName="/ppt/tags/tag2379.xml" ContentType="application/vnd.openxmlformats-officedocument.presentationml.tags+xml"/>
  <Override PartName="/ppt/tags/tag2380.xml" ContentType="application/vnd.openxmlformats-officedocument.presentationml.tags+xml"/>
  <Override PartName="/ppt/tags/tag2381.xml" ContentType="application/vnd.openxmlformats-officedocument.presentationml.tags+xml"/>
  <Override PartName="/ppt/tags/tag2382.xml" ContentType="application/vnd.openxmlformats-officedocument.presentationml.tags+xml"/>
  <Override PartName="/ppt/tags/tag2383.xml" ContentType="application/vnd.openxmlformats-officedocument.presentationml.tags+xml"/>
  <Override PartName="/ppt/tags/tag2384.xml" ContentType="application/vnd.openxmlformats-officedocument.presentationml.tags+xml"/>
  <Override PartName="/ppt/tags/tag2385.xml" ContentType="application/vnd.openxmlformats-officedocument.presentationml.tags+xml"/>
  <Override PartName="/ppt/tags/tag2386.xml" ContentType="application/vnd.openxmlformats-officedocument.presentationml.tags+xml"/>
  <Override PartName="/ppt/tags/tag2387.xml" ContentType="application/vnd.openxmlformats-officedocument.presentationml.tags+xml"/>
  <Override PartName="/ppt/tags/tag2388.xml" ContentType="application/vnd.openxmlformats-officedocument.presentationml.tags+xml"/>
  <Override PartName="/ppt/tags/tag2389.xml" ContentType="application/vnd.openxmlformats-officedocument.presentationml.tags+xml"/>
  <Override PartName="/ppt/tags/tag2390.xml" ContentType="application/vnd.openxmlformats-officedocument.presentationml.tags+xml"/>
  <Override PartName="/ppt/tags/tag2391.xml" ContentType="application/vnd.openxmlformats-officedocument.presentationml.tags+xml"/>
  <Override PartName="/ppt/tags/tag2392.xml" ContentType="application/vnd.openxmlformats-officedocument.presentationml.tags+xml"/>
  <Override PartName="/ppt/tags/tag2393.xml" ContentType="application/vnd.openxmlformats-officedocument.presentationml.tags+xml"/>
  <Override PartName="/ppt/tags/tag2394.xml" ContentType="application/vnd.openxmlformats-officedocument.presentationml.tags+xml"/>
  <Override PartName="/ppt/tags/tag2395.xml" ContentType="application/vnd.openxmlformats-officedocument.presentationml.tags+xml"/>
  <Override PartName="/ppt/tags/tag2396.xml" ContentType="application/vnd.openxmlformats-officedocument.presentationml.tags+xml"/>
  <Override PartName="/ppt/tags/tag2397.xml" ContentType="application/vnd.openxmlformats-officedocument.presentationml.tags+xml"/>
  <Override PartName="/ppt/tags/tag2398.xml" ContentType="application/vnd.openxmlformats-officedocument.presentationml.tags+xml"/>
  <Override PartName="/ppt/tags/tag2399.xml" ContentType="application/vnd.openxmlformats-officedocument.presentationml.tags+xml"/>
  <Override PartName="/ppt/tags/tag2400.xml" ContentType="application/vnd.openxmlformats-officedocument.presentationml.tags+xml"/>
  <Override PartName="/ppt/tags/tag2401.xml" ContentType="application/vnd.openxmlformats-officedocument.presentationml.tags+xml"/>
  <Override PartName="/ppt/tags/tag2402.xml" ContentType="application/vnd.openxmlformats-officedocument.presentationml.tags+xml"/>
  <Override PartName="/ppt/tags/tag2403.xml" ContentType="application/vnd.openxmlformats-officedocument.presentationml.tags+xml"/>
  <Override PartName="/ppt/tags/tag2404.xml" ContentType="application/vnd.openxmlformats-officedocument.presentationml.tags+xml"/>
  <Override PartName="/ppt/tags/tag2405.xml" ContentType="application/vnd.openxmlformats-officedocument.presentationml.tags+xml"/>
  <Override PartName="/ppt/tags/tag2406.xml" ContentType="application/vnd.openxmlformats-officedocument.presentationml.tags+xml"/>
  <Override PartName="/ppt/tags/tag2407.xml" ContentType="application/vnd.openxmlformats-officedocument.presentationml.tags+xml"/>
  <Override PartName="/ppt/tags/tag2408.xml" ContentType="application/vnd.openxmlformats-officedocument.presentationml.tags+xml"/>
  <Override PartName="/ppt/tags/tag2409.xml" ContentType="application/vnd.openxmlformats-officedocument.presentationml.tags+xml"/>
  <Override PartName="/ppt/tags/tag2410.xml" ContentType="application/vnd.openxmlformats-officedocument.presentationml.tags+xml"/>
  <Override PartName="/ppt/tags/tag2411.xml" ContentType="application/vnd.openxmlformats-officedocument.presentationml.tags+xml"/>
  <Override PartName="/ppt/tags/tag2412.xml" ContentType="application/vnd.openxmlformats-officedocument.presentationml.tags+xml"/>
  <Override PartName="/ppt/tags/tag2413.xml" ContentType="application/vnd.openxmlformats-officedocument.presentationml.tags+xml"/>
  <Override PartName="/ppt/tags/tag2414.xml" ContentType="application/vnd.openxmlformats-officedocument.presentationml.tags+xml"/>
  <Override PartName="/ppt/tags/tag2415.xml" ContentType="application/vnd.openxmlformats-officedocument.presentationml.tags+xml"/>
  <Override PartName="/ppt/tags/tag2416.xml" ContentType="application/vnd.openxmlformats-officedocument.presentationml.tags+xml"/>
  <Override PartName="/ppt/tags/tag2417.xml" ContentType="application/vnd.openxmlformats-officedocument.presentationml.tags+xml"/>
  <Override PartName="/ppt/tags/tag2418.xml" ContentType="application/vnd.openxmlformats-officedocument.presentationml.tags+xml"/>
  <Override PartName="/ppt/tags/tag2419.xml" ContentType="application/vnd.openxmlformats-officedocument.presentationml.tags+xml"/>
  <Override PartName="/ppt/tags/tag2420.xml" ContentType="application/vnd.openxmlformats-officedocument.presentationml.tags+xml"/>
  <Override PartName="/ppt/tags/tag2421.xml" ContentType="application/vnd.openxmlformats-officedocument.presentationml.tags+xml"/>
  <Override PartName="/ppt/tags/tag2422.xml" ContentType="application/vnd.openxmlformats-officedocument.presentationml.tags+xml"/>
  <Override PartName="/ppt/tags/tag2423.xml" ContentType="application/vnd.openxmlformats-officedocument.presentationml.tags+xml"/>
  <Override PartName="/ppt/tags/tag2424.xml" ContentType="application/vnd.openxmlformats-officedocument.presentationml.tags+xml"/>
  <Override PartName="/ppt/tags/tag2425.xml" ContentType="application/vnd.openxmlformats-officedocument.presentationml.tags+xml"/>
  <Override PartName="/ppt/tags/tag2426.xml" ContentType="application/vnd.openxmlformats-officedocument.presentationml.tags+xml"/>
  <Override PartName="/ppt/tags/tag2427.xml" ContentType="application/vnd.openxmlformats-officedocument.presentationml.tags+xml"/>
  <Override PartName="/ppt/tags/tag2428.xml" ContentType="application/vnd.openxmlformats-officedocument.presentationml.tags+xml"/>
  <Override PartName="/ppt/tags/tag2429.xml" ContentType="application/vnd.openxmlformats-officedocument.presentationml.tags+xml"/>
  <Override PartName="/ppt/tags/tag2430.xml" ContentType="application/vnd.openxmlformats-officedocument.presentationml.tags+xml"/>
  <Override PartName="/ppt/tags/tag2431.xml" ContentType="application/vnd.openxmlformats-officedocument.presentationml.tags+xml"/>
  <Override PartName="/ppt/tags/tag2432.xml" ContentType="application/vnd.openxmlformats-officedocument.presentationml.tags+xml"/>
  <Override PartName="/ppt/tags/tag2433.xml" ContentType="application/vnd.openxmlformats-officedocument.presentationml.tags+xml"/>
  <Override PartName="/ppt/tags/tag2434.xml" ContentType="application/vnd.openxmlformats-officedocument.presentationml.tags+xml"/>
  <Override PartName="/ppt/tags/tag2435.xml" ContentType="application/vnd.openxmlformats-officedocument.presentationml.tags+xml"/>
  <Override PartName="/ppt/tags/tag2436.xml" ContentType="application/vnd.openxmlformats-officedocument.presentationml.tags+xml"/>
  <Override PartName="/ppt/tags/tag2437.xml" ContentType="application/vnd.openxmlformats-officedocument.presentationml.tags+xml"/>
  <Override PartName="/ppt/tags/tag2438.xml" ContentType="application/vnd.openxmlformats-officedocument.presentationml.tags+xml"/>
  <Override PartName="/ppt/tags/tag2439.xml" ContentType="application/vnd.openxmlformats-officedocument.presentationml.tags+xml"/>
  <Override PartName="/ppt/tags/tag2440.xml" ContentType="application/vnd.openxmlformats-officedocument.presentationml.tags+xml"/>
  <Override PartName="/ppt/tags/tag2441.xml" ContentType="application/vnd.openxmlformats-officedocument.presentationml.tags+xml"/>
  <Override PartName="/ppt/tags/tag2442.xml" ContentType="application/vnd.openxmlformats-officedocument.presentationml.tags+xml"/>
  <Override PartName="/ppt/notesSlides/notesSlide55.xml" ContentType="application/vnd.openxmlformats-officedocument.presentationml.notesSlide+xml"/>
  <Override PartName="/ppt/tags/tag2443.xml" ContentType="application/vnd.openxmlformats-officedocument.presentationml.tags+xml"/>
  <Override PartName="/ppt/tags/tag2444.xml" ContentType="application/vnd.openxmlformats-officedocument.presentationml.tags+xml"/>
  <Override PartName="/ppt/notesSlides/notesSlide56.xml" ContentType="application/vnd.openxmlformats-officedocument.presentationml.notesSlide+xml"/>
  <Override PartName="/ppt/tags/tag2445.xml" ContentType="application/vnd.openxmlformats-officedocument.presentationml.tags+xml"/>
  <Override PartName="/ppt/tags/tag2446.xml" ContentType="application/vnd.openxmlformats-officedocument.presentationml.tags+xml"/>
  <Override PartName="/ppt/notesSlides/notesSlide57.xml" ContentType="application/vnd.openxmlformats-officedocument.presentationml.notesSlide+xml"/>
  <Override PartName="/ppt/tags/tag2447.xml" ContentType="application/vnd.openxmlformats-officedocument.presentationml.tags+xml"/>
  <Override PartName="/ppt/tags/tag2448.xml" ContentType="application/vnd.openxmlformats-officedocument.presentationml.tags+xml"/>
  <Override PartName="/ppt/tags/tag2449.xml" ContentType="application/vnd.openxmlformats-officedocument.presentationml.tags+xml"/>
  <Override PartName="/ppt/tags/tag2450.xml" ContentType="application/vnd.openxmlformats-officedocument.presentationml.tags+xml"/>
  <Override PartName="/ppt/tags/tag2451.xml" ContentType="application/vnd.openxmlformats-officedocument.presentationml.tags+xml"/>
  <Override PartName="/ppt/tags/tag2452.xml" ContentType="application/vnd.openxmlformats-officedocument.presentationml.tags+xml"/>
  <Override PartName="/ppt/tags/tag2453.xml" ContentType="application/vnd.openxmlformats-officedocument.presentationml.tags+xml"/>
  <Override PartName="/ppt/tags/tag2454.xml" ContentType="application/vnd.openxmlformats-officedocument.presentationml.tags+xml"/>
  <Override PartName="/ppt/tags/tag2455.xml" ContentType="application/vnd.openxmlformats-officedocument.presentationml.tags+xml"/>
  <Override PartName="/ppt/tags/tag2456.xml" ContentType="application/vnd.openxmlformats-officedocument.presentationml.tags+xml"/>
  <Override PartName="/ppt/tags/tag2457.xml" ContentType="application/vnd.openxmlformats-officedocument.presentationml.tags+xml"/>
  <Override PartName="/ppt/tags/tag2458.xml" ContentType="application/vnd.openxmlformats-officedocument.presentationml.tags+xml"/>
  <Override PartName="/ppt/tags/tag2459.xml" ContentType="application/vnd.openxmlformats-officedocument.presentationml.tags+xml"/>
  <Override PartName="/ppt/tags/tag2460.xml" ContentType="application/vnd.openxmlformats-officedocument.presentationml.tags+xml"/>
  <Override PartName="/ppt/tags/tag2461.xml" ContentType="application/vnd.openxmlformats-officedocument.presentationml.tags+xml"/>
  <Override PartName="/ppt/tags/tag2462.xml" ContentType="application/vnd.openxmlformats-officedocument.presentationml.tags+xml"/>
  <Override PartName="/ppt/tags/tag2463.xml" ContentType="application/vnd.openxmlformats-officedocument.presentationml.tags+xml"/>
  <Override PartName="/ppt/tags/tag2464.xml" ContentType="application/vnd.openxmlformats-officedocument.presentationml.tags+xml"/>
  <Override PartName="/ppt/tags/tag2465.xml" ContentType="application/vnd.openxmlformats-officedocument.presentationml.tags+xml"/>
  <Override PartName="/ppt/tags/tag2466.xml" ContentType="application/vnd.openxmlformats-officedocument.presentationml.tags+xml"/>
  <Override PartName="/ppt/tags/tag2467.xml" ContentType="application/vnd.openxmlformats-officedocument.presentationml.tags+xml"/>
  <Override PartName="/ppt/tags/tag2468.xml" ContentType="application/vnd.openxmlformats-officedocument.presentationml.tags+xml"/>
  <Override PartName="/ppt/tags/tag2469.xml" ContentType="application/vnd.openxmlformats-officedocument.presentationml.tags+xml"/>
  <Override PartName="/ppt/tags/tag2470.xml" ContentType="application/vnd.openxmlformats-officedocument.presentationml.tags+xml"/>
  <Override PartName="/ppt/tags/tag2471.xml" ContentType="application/vnd.openxmlformats-officedocument.presentationml.tags+xml"/>
  <Override PartName="/ppt/tags/tag2472.xml" ContentType="application/vnd.openxmlformats-officedocument.presentationml.tags+xml"/>
  <Override PartName="/ppt/tags/tag2473.xml" ContentType="application/vnd.openxmlformats-officedocument.presentationml.tags+xml"/>
  <Override PartName="/ppt/tags/tag2474.xml" ContentType="application/vnd.openxmlformats-officedocument.presentationml.tags+xml"/>
  <Override PartName="/ppt/tags/tag2475.xml" ContentType="application/vnd.openxmlformats-officedocument.presentationml.tags+xml"/>
  <Override PartName="/ppt/tags/tag2476.xml" ContentType="application/vnd.openxmlformats-officedocument.presentationml.tags+xml"/>
  <Override PartName="/ppt/tags/tag2477.xml" ContentType="application/vnd.openxmlformats-officedocument.presentationml.tags+xml"/>
  <Override PartName="/ppt/tags/tag2478.xml" ContentType="application/vnd.openxmlformats-officedocument.presentationml.tags+xml"/>
  <Override PartName="/ppt/tags/tag2479.xml" ContentType="application/vnd.openxmlformats-officedocument.presentationml.tags+xml"/>
  <Override PartName="/ppt/tags/tag2480.xml" ContentType="application/vnd.openxmlformats-officedocument.presentationml.tags+xml"/>
  <Override PartName="/ppt/tags/tag2481.xml" ContentType="application/vnd.openxmlformats-officedocument.presentationml.tags+xml"/>
  <Override PartName="/ppt/tags/tag2482.xml" ContentType="application/vnd.openxmlformats-officedocument.presentationml.tags+xml"/>
  <Override PartName="/ppt/tags/tag2483.xml" ContentType="application/vnd.openxmlformats-officedocument.presentationml.tags+xml"/>
  <Override PartName="/ppt/tags/tag2484.xml" ContentType="application/vnd.openxmlformats-officedocument.presentationml.tags+xml"/>
  <Override PartName="/ppt/tags/tag2485.xml" ContentType="application/vnd.openxmlformats-officedocument.presentationml.tags+xml"/>
  <Override PartName="/ppt/tags/tag2486.xml" ContentType="application/vnd.openxmlformats-officedocument.presentationml.tags+xml"/>
  <Override PartName="/ppt/tags/tag2487.xml" ContentType="application/vnd.openxmlformats-officedocument.presentationml.tags+xml"/>
  <Override PartName="/ppt/tags/tag2488.xml" ContentType="application/vnd.openxmlformats-officedocument.presentationml.tags+xml"/>
  <Override PartName="/ppt/tags/tag2489.xml" ContentType="application/vnd.openxmlformats-officedocument.presentationml.tags+xml"/>
  <Override PartName="/ppt/tags/tag2490.xml" ContentType="application/vnd.openxmlformats-officedocument.presentationml.tags+xml"/>
  <Override PartName="/ppt/tags/tag2491.xml" ContentType="application/vnd.openxmlformats-officedocument.presentationml.tags+xml"/>
  <Override PartName="/ppt/tags/tag2492.xml" ContentType="application/vnd.openxmlformats-officedocument.presentationml.tags+xml"/>
  <Override PartName="/ppt/tags/tag2493.xml" ContentType="application/vnd.openxmlformats-officedocument.presentationml.tags+xml"/>
  <Override PartName="/ppt/tags/tag2494.xml" ContentType="application/vnd.openxmlformats-officedocument.presentationml.tags+xml"/>
  <Override PartName="/ppt/tags/tag2495.xml" ContentType="application/vnd.openxmlformats-officedocument.presentationml.tags+xml"/>
  <Override PartName="/ppt/tags/tag2496.xml" ContentType="application/vnd.openxmlformats-officedocument.presentationml.tags+xml"/>
  <Override PartName="/ppt/tags/tag2497.xml" ContentType="application/vnd.openxmlformats-officedocument.presentationml.tags+xml"/>
  <Override PartName="/ppt/tags/tag2498.xml" ContentType="application/vnd.openxmlformats-officedocument.presentationml.tags+xml"/>
  <Override PartName="/ppt/tags/tag2499.xml" ContentType="application/vnd.openxmlformats-officedocument.presentationml.tags+xml"/>
  <Override PartName="/ppt/tags/tag2500.xml" ContentType="application/vnd.openxmlformats-officedocument.presentationml.tags+xml"/>
  <Override PartName="/ppt/tags/tag2501.xml" ContentType="application/vnd.openxmlformats-officedocument.presentationml.tags+xml"/>
  <Override PartName="/ppt/tags/tag2502.xml" ContentType="application/vnd.openxmlformats-officedocument.presentationml.tags+xml"/>
  <Override PartName="/ppt/tags/tag2503.xml" ContentType="application/vnd.openxmlformats-officedocument.presentationml.tags+xml"/>
  <Override PartName="/ppt/tags/tag2504.xml" ContentType="application/vnd.openxmlformats-officedocument.presentationml.tags+xml"/>
  <Override PartName="/ppt/tags/tag2505.xml" ContentType="application/vnd.openxmlformats-officedocument.presentationml.tags+xml"/>
  <Override PartName="/ppt/tags/tag2506.xml" ContentType="application/vnd.openxmlformats-officedocument.presentationml.tags+xml"/>
  <Override PartName="/ppt/tags/tag2507.xml" ContentType="application/vnd.openxmlformats-officedocument.presentationml.tags+xml"/>
  <Override PartName="/ppt/tags/tag2508.xml" ContentType="application/vnd.openxmlformats-officedocument.presentationml.tags+xml"/>
  <Override PartName="/ppt/tags/tag2509.xml" ContentType="application/vnd.openxmlformats-officedocument.presentationml.tags+xml"/>
  <Override PartName="/ppt/tags/tag2510.xml" ContentType="application/vnd.openxmlformats-officedocument.presentationml.tags+xml"/>
  <Override PartName="/ppt/tags/tag2511.xml" ContentType="application/vnd.openxmlformats-officedocument.presentationml.tags+xml"/>
  <Override PartName="/ppt/tags/tag2512.xml" ContentType="application/vnd.openxmlformats-officedocument.presentationml.tags+xml"/>
  <Override PartName="/ppt/tags/tag2513.xml" ContentType="application/vnd.openxmlformats-officedocument.presentationml.tags+xml"/>
  <Override PartName="/ppt/tags/tag2514.xml" ContentType="application/vnd.openxmlformats-officedocument.presentationml.tags+xml"/>
  <Override PartName="/ppt/tags/tag2515.xml" ContentType="application/vnd.openxmlformats-officedocument.presentationml.tags+xml"/>
  <Override PartName="/ppt/tags/tag2516.xml" ContentType="application/vnd.openxmlformats-officedocument.presentationml.tags+xml"/>
  <Override PartName="/ppt/tags/tag2517.xml" ContentType="application/vnd.openxmlformats-officedocument.presentationml.tags+xml"/>
  <Override PartName="/ppt/tags/tag2518.xml" ContentType="application/vnd.openxmlformats-officedocument.presentationml.tags+xml"/>
  <Override PartName="/ppt/tags/tag2519.xml" ContentType="application/vnd.openxmlformats-officedocument.presentationml.tags+xml"/>
  <Override PartName="/ppt/tags/tag2520.xml" ContentType="application/vnd.openxmlformats-officedocument.presentationml.tags+xml"/>
  <Override PartName="/ppt/tags/tag2521.xml" ContentType="application/vnd.openxmlformats-officedocument.presentationml.tags+xml"/>
  <Override PartName="/ppt/tags/tag2522.xml" ContentType="application/vnd.openxmlformats-officedocument.presentationml.tags+xml"/>
  <Override PartName="/ppt/tags/tag2523.xml" ContentType="application/vnd.openxmlformats-officedocument.presentationml.tags+xml"/>
  <Override PartName="/ppt/tags/tag2524.xml" ContentType="application/vnd.openxmlformats-officedocument.presentationml.tags+xml"/>
  <Override PartName="/ppt/tags/tag2525.xml" ContentType="application/vnd.openxmlformats-officedocument.presentationml.tags+xml"/>
  <Override PartName="/ppt/tags/tag2526.xml" ContentType="application/vnd.openxmlformats-officedocument.presentationml.tags+xml"/>
  <Override PartName="/ppt/tags/tag2527.xml" ContentType="application/vnd.openxmlformats-officedocument.presentationml.tags+xml"/>
  <Override PartName="/ppt/tags/tag2528.xml" ContentType="application/vnd.openxmlformats-officedocument.presentationml.tags+xml"/>
  <Override PartName="/ppt/tags/tag2529.xml" ContentType="application/vnd.openxmlformats-officedocument.presentationml.tags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7" r:id="rId2"/>
    <p:sldMasterId id="2147483699" r:id="rId3"/>
    <p:sldMasterId id="2147483711" r:id="rId4"/>
    <p:sldMasterId id="2147483723" r:id="rId5"/>
  </p:sldMasterIdLst>
  <p:notesMasterIdLst>
    <p:notesMasterId r:id="rId89"/>
  </p:notesMasterIdLst>
  <p:sldIdLst>
    <p:sldId id="293" r:id="rId6"/>
    <p:sldId id="296" r:id="rId7"/>
    <p:sldId id="334" r:id="rId8"/>
    <p:sldId id="331" r:id="rId9"/>
    <p:sldId id="332" r:id="rId10"/>
    <p:sldId id="335" r:id="rId11"/>
    <p:sldId id="338" r:id="rId12"/>
    <p:sldId id="339" r:id="rId13"/>
    <p:sldId id="341" r:id="rId14"/>
    <p:sldId id="336" r:id="rId15"/>
    <p:sldId id="337" r:id="rId16"/>
    <p:sldId id="344" r:id="rId17"/>
    <p:sldId id="345" r:id="rId18"/>
    <p:sldId id="343" r:id="rId19"/>
    <p:sldId id="352" r:id="rId20"/>
    <p:sldId id="346" r:id="rId21"/>
    <p:sldId id="347" r:id="rId22"/>
    <p:sldId id="348" r:id="rId23"/>
    <p:sldId id="349" r:id="rId24"/>
    <p:sldId id="350" r:id="rId25"/>
    <p:sldId id="351" r:id="rId26"/>
    <p:sldId id="353" r:id="rId27"/>
    <p:sldId id="354" r:id="rId28"/>
    <p:sldId id="327" r:id="rId29"/>
    <p:sldId id="328" r:id="rId30"/>
    <p:sldId id="330" r:id="rId31"/>
    <p:sldId id="358" r:id="rId32"/>
    <p:sldId id="357" r:id="rId33"/>
    <p:sldId id="360" r:id="rId34"/>
    <p:sldId id="361" r:id="rId35"/>
    <p:sldId id="359" r:id="rId36"/>
    <p:sldId id="362" r:id="rId37"/>
    <p:sldId id="363" r:id="rId38"/>
    <p:sldId id="364" r:id="rId39"/>
    <p:sldId id="311" r:id="rId40"/>
    <p:sldId id="370" r:id="rId41"/>
    <p:sldId id="371" r:id="rId42"/>
    <p:sldId id="297" r:id="rId43"/>
    <p:sldId id="324" r:id="rId44"/>
    <p:sldId id="325" r:id="rId45"/>
    <p:sldId id="365" r:id="rId46"/>
    <p:sldId id="366" r:id="rId47"/>
    <p:sldId id="367" r:id="rId48"/>
    <p:sldId id="373" r:id="rId49"/>
    <p:sldId id="372" r:id="rId50"/>
    <p:sldId id="368" r:id="rId51"/>
    <p:sldId id="376" r:id="rId52"/>
    <p:sldId id="298" r:id="rId53"/>
    <p:sldId id="375" r:id="rId54"/>
    <p:sldId id="408" r:id="rId55"/>
    <p:sldId id="409" r:id="rId56"/>
    <p:sldId id="410" r:id="rId57"/>
    <p:sldId id="411" r:id="rId58"/>
    <p:sldId id="377" r:id="rId59"/>
    <p:sldId id="378" r:id="rId60"/>
    <p:sldId id="329" r:id="rId61"/>
    <p:sldId id="379" r:id="rId62"/>
    <p:sldId id="382" r:id="rId63"/>
    <p:sldId id="380" r:id="rId64"/>
    <p:sldId id="383" r:id="rId65"/>
    <p:sldId id="387" r:id="rId66"/>
    <p:sldId id="384" r:id="rId67"/>
    <p:sldId id="385" r:id="rId68"/>
    <p:sldId id="386" r:id="rId69"/>
    <p:sldId id="323" r:id="rId70"/>
    <p:sldId id="388" r:id="rId71"/>
    <p:sldId id="393" r:id="rId72"/>
    <p:sldId id="389" r:id="rId73"/>
    <p:sldId id="390" r:id="rId74"/>
    <p:sldId id="391" r:id="rId75"/>
    <p:sldId id="392" r:id="rId76"/>
    <p:sldId id="394" r:id="rId77"/>
    <p:sldId id="395" r:id="rId78"/>
    <p:sldId id="396" r:id="rId79"/>
    <p:sldId id="397" r:id="rId80"/>
    <p:sldId id="403" r:id="rId81"/>
    <p:sldId id="400" r:id="rId82"/>
    <p:sldId id="402" r:id="rId83"/>
    <p:sldId id="404" r:id="rId84"/>
    <p:sldId id="407" r:id="rId85"/>
    <p:sldId id="304" r:id="rId86"/>
    <p:sldId id="406" r:id="rId87"/>
    <p:sldId id="305" r:id="rId88"/>
  </p:sldIdLst>
  <p:sldSz cx="9144000" cy="6858000" type="screen4x3"/>
  <p:notesSz cx="7315200" cy="9601200"/>
  <p:custDataLst>
    <p:tags r:id="rId9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75746" autoAdjust="0"/>
  </p:normalViewPr>
  <p:slideViewPr>
    <p:cSldViewPr>
      <p:cViewPr varScale="1">
        <p:scale>
          <a:sx n="51" d="100"/>
          <a:sy n="51" d="100"/>
        </p:scale>
        <p:origin x="-84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slide" Target="slides/slide79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tags" Target="tags/tag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/>
          <a:lstStyle>
            <a:lvl1pPr algn="r">
              <a:defRPr sz="1400"/>
            </a:lvl1pPr>
          </a:lstStyle>
          <a:p>
            <a:fld id="{5C0EB97F-346C-4986-9AF1-E2467A6E7C35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9" tIns="48330" rIns="96659" bIns="4833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9" tIns="48330" rIns="96659" bIns="4833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 anchor="b"/>
          <a:lstStyle>
            <a:lvl1pPr algn="r">
              <a:defRPr sz="1400"/>
            </a:lvl1pPr>
          </a:lstStyle>
          <a:p>
            <a:fld id="{ED37BDA2-CA29-4C42-99D2-ABCD21F45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68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65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40" y="4560889"/>
            <a:ext cx="5851525" cy="4319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648" tIns="48324" rIns="96648" bIns="4832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50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2" tIns="47491" rIns="94982" bIns="47491"/>
          <a:lstStyle/>
          <a:p>
            <a:r>
              <a:rPr lang="en-US" dirty="0" smtClean="0"/>
              <a:t>draw control signals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50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2" tIns="47491" rIns="94982" bIns="47491"/>
          <a:lstStyle/>
          <a:p>
            <a:r>
              <a:rPr lang="en-US" dirty="0" smtClean="0"/>
              <a:t>find hazards first, then</a:t>
            </a:r>
            <a:r>
              <a:rPr lang="en-US" baseline="0" dirty="0" smtClean="0"/>
              <a:t> draw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50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2" tIns="47491" rIns="94982" bIns="47491"/>
          <a:lstStyle/>
          <a:p>
            <a:r>
              <a:rPr lang="en-US" dirty="0" smtClean="0"/>
              <a:t>find hazards first, then</a:t>
            </a:r>
            <a:r>
              <a:rPr lang="en-US" baseline="0" dirty="0" smtClean="0"/>
              <a:t> draw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50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2" tIns="47491" rIns="94982" bIns="47491"/>
          <a:lstStyle/>
          <a:p>
            <a:r>
              <a:rPr lang="en-US" dirty="0" smtClean="0"/>
              <a:t>draw control signals for /stall</a:t>
            </a:r>
          </a:p>
          <a:p>
            <a:r>
              <a:rPr lang="en-US" dirty="0" smtClean="0"/>
              <a:t>Q:</a:t>
            </a:r>
            <a:r>
              <a:rPr lang="en-US" baseline="0" dirty="0" smtClean="0"/>
              <a:t> what happens if branch in EX?</a:t>
            </a:r>
          </a:p>
          <a:p>
            <a:r>
              <a:rPr lang="en-US" baseline="0" dirty="0" smtClean="0"/>
              <a:t>A: bad stuff: we miss the branch</a:t>
            </a:r>
          </a:p>
          <a:p>
            <a:r>
              <a:rPr lang="en-US" baseline="0" dirty="0" smtClean="0"/>
              <a:t>So: lets try not to stall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50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2" tIns="47491" rIns="94982" bIns="47491"/>
          <a:lstStyle/>
          <a:p>
            <a:r>
              <a:rPr lang="en-US" dirty="0" smtClean="0"/>
              <a:t>draw control signals for /stall</a:t>
            </a:r>
          </a:p>
          <a:p>
            <a:r>
              <a:rPr lang="en-US" dirty="0" smtClean="0"/>
              <a:t>Q:</a:t>
            </a:r>
            <a:r>
              <a:rPr lang="en-US" baseline="0" dirty="0" smtClean="0"/>
              <a:t> what happens if branch in EX?</a:t>
            </a:r>
          </a:p>
          <a:p>
            <a:r>
              <a:rPr lang="en-US" baseline="0" dirty="0" smtClean="0"/>
              <a:t>A: bad stuff: we miss the branch</a:t>
            </a:r>
          </a:p>
          <a:p>
            <a:r>
              <a:rPr lang="en-US" baseline="0" dirty="0" smtClean="0"/>
              <a:t>So: lets try not to stall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50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2" tIns="47491" rIns="94982" bIns="47491"/>
          <a:lstStyle/>
          <a:p>
            <a:r>
              <a:rPr lang="en-US" dirty="0" smtClean="0"/>
              <a:t>draw control signals for /stall</a:t>
            </a:r>
          </a:p>
          <a:p>
            <a:r>
              <a:rPr lang="en-US" dirty="0" smtClean="0"/>
              <a:t>Q:</a:t>
            </a:r>
            <a:r>
              <a:rPr lang="en-US" baseline="0" dirty="0" smtClean="0"/>
              <a:t> what happens if branch in EX?</a:t>
            </a:r>
          </a:p>
          <a:p>
            <a:r>
              <a:rPr lang="en-US" baseline="0" dirty="0" smtClean="0"/>
              <a:t>A: bad stuff: we miss the branch</a:t>
            </a:r>
          </a:p>
          <a:p>
            <a:r>
              <a:rPr lang="en-US" baseline="0" dirty="0" smtClean="0"/>
              <a:t>So: lets try not to stall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prev</a:t>
            </a:r>
            <a:r>
              <a:rPr lang="en-US" baseline="0" dirty="0" smtClean="0"/>
              <a:t> slide:</a:t>
            </a:r>
          </a:p>
          <a:p>
            <a:r>
              <a:rPr lang="en-US" dirty="0" smtClean="0"/>
              <a:t>Q:</a:t>
            </a:r>
            <a:r>
              <a:rPr lang="en-US" baseline="0" dirty="0" smtClean="0"/>
              <a:t> what happens if branch in EX?</a:t>
            </a:r>
          </a:p>
          <a:p>
            <a:r>
              <a:rPr lang="en-US" baseline="0" dirty="0" smtClean="0"/>
              <a:t>A: bad stuff: we miss the branch</a:t>
            </a:r>
          </a:p>
          <a:p>
            <a:r>
              <a:rPr lang="en-US" baseline="0" dirty="0" smtClean="0"/>
              <a:t>So: lets try not to stall</a:t>
            </a:r>
            <a:endParaRPr lang="en-US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50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2" tIns="47491" rIns="94982" bIns="47491"/>
          <a:lstStyle/>
          <a:p>
            <a:r>
              <a:rPr lang="en-US" dirty="0" smtClean="0"/>
              <a:t>draw control signals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4438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50" y="4572393"/>
            <a:ext cx="5346999" cy="433268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0" tIns="45704" rIns="91410" bIns="45704"/>
          <a:lstStyle/>
          <a:p>
            <a:pPr defTabSz="966502">
              <a:defRPr/>
            </a:pPr>
            <a:r>
              <a:rPr lang="en-US" baseline="0" dirty="0" smtClean="0"/>
              <a:t>assumes (WE=0 implies </a:t>
            </a:r>
            <a:r>
              <a:rPr lang="en-US" baseline="0" dirty="0" err="1" smtClean="0"/>
              <a:t>rD</a:t>
            </a:r>
            <a:r>
              <a:rPr lang="en-US" baseline="0" dirty="0" smtClean="0"/>
              <a:t>=0) everywhere, similar for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needed, </a:t>
            </a:r>
            <a:r>
              <a:rPr lang="en-US" baseline="0" dirty="0" err="1" smtClean="0"/>
              <a:t>rB</a:t>
            </a:r>
            <a:r>
              <a:rPr lang="en-US" baseline="0" dirty="0" smtClean="0"/>
              <a:t> needed (can ensure this in ID stage)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4438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50" y="4572393"/>
            <a:ext cx="5346999" cy="433268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0" tIns="45704" rIns="91410" bIns="45704"/>
          <a:lstStyle/>
          <a:p>
            <a:pPr defTabSz="966502">
              <a:defRPr/>
            </a:pPr>
            <a:r>
              <a:rPr lang="en-US" baseline="0" dirty="0" smtClean="0"/>
              <a:t>assumes (WE=0 implies </a:t>
            </a:r>
            <a:r>
              <a:rPr lang="en-US" baseline="0" dirty="0" err="1" smtClean="0"/>
              <a:t>rD</a:t>
            </a:r>
            <a:r>
              <a:rPr lang="en-US" baseline="0" dirty="0" smtClean="0"/>
              <a:t>=0) everywhere, similar for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needed, </a:t>
            </a:r>
            <a:r>
              <a:rPr lang="en-US" baseline="0" dirty="0" err="1" smtClean="0"/>
              <a:t>rB</a:t>
            </a:r>
            <a:r>
              <a:rPr lang="en-US" baseline="0" dirty="0" smtClean="0"/>
              <a:t> needed (can ensure this in ID stage)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4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5713" y="722313"/>
            <a:ext cx="4802187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6313" y="4560890"/>
            <a:ext cx="5359400" cy="43164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5563" tIns="47782" rIns="95563" bIns="47782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4438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50" y="4572393"/>
            <a:ext cx="5346999" cy="433268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0" tIns="45704" rIns="91410" bIns="45704"/>
          <a:lstStyle/>
          <a:p>
            <a:pPr defTabSz="966502">
              <a:defRPr/>
            </a:pPr>
            <a:r>
              <a:rPr lang="en-US" baseline="0" dirty="0" smtClean="0"/>
              <a:t>assumes (WE=0 implies </a:t>
            </a:r>
            <a:r>
              <a:rPr lang="en-US" baseline="0" dirty="0" err="1" smtClean="0"/>
              <a:t>rD</a:t>
            </a:r>
            <a:r>
              <a:rPr lang="en-US" baseline="0" dirty="0" smtClean="0"/>
              <a:t>=0) everywhere, similar for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needed, </a:t>
            </a:r>
            <a:r>
              <a:rPr lang="en-US" baseline="0" dirty="0" err="1" smtClean="0"/>
              <a:t>rB</a:t>
            </a:r>
            <a:r>
              <a:rPr lang="en-US" baseline="0" dirty="0" smtClean="0"/>
              <a:t> needed (can ensure this in ID stage)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50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2" tIns="47491" rIns="94982" bIns="47491"/>
          <a:lstStyle/>
          <a:p>
            <a:r>
              <a:rPr lang="en-US" dirty="0" smtClean="0"/>
              <a:t>draw control signals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50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2" tIns="47491" rIns="94982" bIns="47491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often see lw …; </a:t>
            </a:r>
            <a:r>
              <a:rPr lang="en-US" baseline="0" dirty="0" smtClean="0"/>
              <a:t>nop; …</a:t>
            </a:r>
          </a:p>
          <a:p>
            <a:r>
              <a:rPr lang="en-US" baseline="0" dirty="0" smtClean="0"/>
              <a:t>we will stall for our project 2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50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2" tIns="47491" rIns="94982" bIns="47491"/>
          <a:lstStyle/>
          <a:p>
            <a:r>
              <a:rPr lang="en-US" dirty="0" smtClean="0"/>
              <a:t>draw control signals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50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2" tIns="47491" rIns="94982" bIns="47491"/>
          <a:lstStyle/>
          <a:p>
            <a:r>
              <a:rPr lang="en-US" dirty="0" smtClean="0"/>
              <a:t>requires one bubble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50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2" tIns="47491" rIns="94982" bIns="47491"/>
          <a:lstStyle/>
          <a:p>
            <a:r>
              <a:rPr lang="en-US" dirty="0" smtClean="0"/>
              <a:t>requires one bubble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50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2" tIns="47491" rIns="94982" bIns="47491"/>
          <a:lstStyle/>
          <a:p>
            <a:r>
              <a:rPr lang="en-US" dirty="0" smtClean="0"/>
              <a:t>requires one bubble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50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2" tIns="47491" rIns="94982" bIns="47491"/>
          <a:lstStyle/>
          <a:p>
            <a:r>
              <a:rPr lang="en-US" dirty="0" smtClean="0"/>
              <a:t>requires one bubble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often see lw …; </a:t>
            </a:r>
            <a:r>
              <a:rPr lang="en-US" baseline="0" dirty="0" smtClean="0"/>
              <a:t>nop; …</a:t>
            </a:r>
          </a:p>
          <a:p>
            <a:r>
              <a:rPr lang="en-US" baseline="0" dirty="0" smtClean="0"/>
              <a:t>we will stall for our project 2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4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6313" y="4560889"/>
            <a:ext cx="5359401" cy="43164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5546" tIns="47774" rIns="95546" bIns="4777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 all hazards, and say how they are resolved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 all hazards, and say how they are resolved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1: ISA tied to </a:t>
            </a:r>
            <a:r>
              <a:rPr lang="en-US" dirty="0" err="1" smtClean="0"/>
              <a:t>impl</a:t>
            </a:r>
            <a:r>
              <a:rPr lang="en-US" dirty="0" smtClean="0"/>
              <a:t>; messy </a:t>
            </a:r>
            <a:r>
              <a:rPr lang="en-US" dirty="0" err="1" smtClean="0"/>
              <a:t>asm</a:t>
            </a:r>
            <a:r>
              <a:rPr lang="en-US" dirty="0" smtClean="0"/>
              <a:t>; </a:t>
            </a:r>
            <a:r>
              <a:rPr lang="en-US" dirty="0" err="1" smtClean="0"/>
              <a:t>impl</a:t>
            </a:r>
            <a:r>
              <a:rPr lang="en-US" dirty="0" smtClean="0"/>
              <a:t> easy &amp; cheap; </a:t>
            </a:r>
            <a:r>
              <a:rPr lang="en-US" dirty="0" err="1" smtClean="0"/>
              <a:t>perf</a:t>
            </a:r>
            <a:r>
              <a:rPr lang="en-US" dirty="0" smtClean="0"/>
              <a:t> depends on </a:t>
            </a:r>
            <a:r>
              <a:rPr lang="en-US" dirty="0" err="1" smtClean="0"/>
              <a:t>asm</a:t>
            </a:r>
            <a:r>
              <a:rPr lang="en-US" dirty="0" smtClean="0"/>
              <a:t>.</a:t>
            </a:r>
          </a:p>
          <a:p>
            <a:r>
              <a:rPr lang="en-US" dirty="0" smtClean="0"/>
              <a:t>2: ISA correctness not tied to </a:t>
            </a:r>
            <a:r>
              <a:rPr lang="en-US" dirty="0" err="1" smtClean="0"/>
              <a:t>impl</a:t>
            </a:r>
            <a:r>
              <a:rPr lang="en-US" dirty="0" smtClean="0"/>
              <a:t>; </a:t>
            </a:r>
            <a:r>
              <a:rPr lang="en-US" dirty="0" err="1" smtClean="0"/>
              <a:t>clean+slow</a:t>
            </a:r>
            <a:r>
              <a:rPr lang="en-US" dirty="0" smtClean="0"/>
              <a:t> </a:t>
            </a:r>
            <a:r>
              <a:rPr lang="en-US" dirty="0" err="1" smtClean="0"/>
              <a:t>asm</a:t>
            </a:r>
            <a:r>
              <a:rPr lang="en-US" dirty="0" smtClean="0"/>
              <a:t>, or </a:t>
            </a:r>
            <a:r>
              <a:rPr lang="en-US" dirty="0" err="1" smtClean="0"/>
              <a:t>messy+fast</a:t>
            </a:r>
            <a:r>
              <a:rPr lang="en-US" dirty="0" smtClean="0"/>
              <a:t> </a:t>
            </a:r>
            <a:r>
              <a:rPr lang="en-US" dirty="0" err="1" smtClean="0"/>
              <a:t>asm</a:t>
            </a:r>
            <a:r>
              <a:rPr lang="en-US" dirty="0" smtClean="0"/>
              <a:t>; </a:t>
            </a:r>
            <a:r>
              <a:rPr lang="en-US" dirty="0" err="1" smtClean="0"/>
              <a:t>impl</a:t>
            </a:r>
            <a:r>
              <a:rPr lang="en-US" dirty="0" smtClean="0"/>
              <a:t> easy and cheap; same </a:t>
            </a:r>
            <a:r>
              <a:rPr lang="en-US" dirty="0" err="1" smtClean="0"/>
              <a:t>perf</a:t>
            </a:r>
            <a:r>
              <a:rPr lang="en-US" dirty="0" smtClean="0"/>
              <a:t> as 1.</a:t>
            </a:r>
            <a:br>
              <a:rPr lang="en-US" dirty="0" smtClean="0"/>
            </a:br>
            <a:r>
              <a:rPr lang="en-US" dirty="0" smtClean="0"/>
              <a:t>3: ISA </a:t>
            </a:r>
            <a:r>
              <a:rPr lang="en-US" dirty="0" err="1" smtClean="0"/>
              <a:t>perf</a:t>
            </a:r>
            <a:r>
              <a:rPr lang="en-US" dirty="0" smtClean="0"/>
              <a:t> not tied to </a:t>
            </a:r>
            <a:r>
              <a:rPr lang="en-US" dirty="0" err="1" smtClean="0"/>
              <a:t>impl</a:t>
            </a:r>
            <a:r>
              <a:rPr lang="en-US" dirty="0" smtClean="0"/>
              <a:t>; </a:t>
            </a:r>
            <a:r>
              <a:rPr lang="en-US" dirty="0" err="1" smtClean="0"/>
              <a:t>clean+fast</a:t>
            </a:r>
            <a:r>
              <a:rPr lang="en-US" dirty="0" smtClean="0"/>
              <a:t> </a:t>
            </a:r>
            <a:r>
              <a:rPr lang="en-US" dirty="0" err="1" smtClean="0"/>
              <a:t>asm</a:t>
            </a:r>
            <a:r>
              <a:rPr lang="en-US" dirty="0" smtClean="0"/>
              <a:t>;  </a:t>
            </a:r>
            <a:r>
              <a:rPr lang="en-US" dirty="0" err="1" smtClean="0"/>
              <a:t>impl</a:t>
            </a:r>
            <a:r>
              <a:rPr lang="en-US" dirty="0" smtClean="0"/>
              <a:t> is tricky; best </a:t>
            </a:r>
            <a:r>
              <a:rPr lang="en-US" dirty="0" err="1" smtClean="0"/>
              <a:t>perf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 what happens with branch/jump in branch delay slot?</a:t>
            </a:r>
          </a:p>
          <a:p>
            <a:r>
              <a:rPr lang="en-US" dirty="0" smtClean="0"/>
              <a:t>A: bad stuff, so forbidden</a:t>
            </a:r>
          </a:p>
          <a:p>
            <a:r>
              <a:rPr lang="en-US" dirty="0" smtClean="0"/>
              <a:t>Q: why one, not two?</a:t>
            </a:r>
          </a:p>
          <a:p>
            <a:r>
              <a:rPr lang="en-US" dirty="0" smtClean="0"/>
              <a:t>A: can move branch calc from EX</a:t>
            </a:r>
            <a:r>
              <a:rPr lang="en-US" baseline="0" dirty="0" smtClean="0"/>
              <a:t> to ID; will require new bypasses into ID stage; or can just zap the second instruction</a:t>
            </a:r>
          </a:p>
          <a:p>
            <a:r>
              <a:rPr lang="en-US" baseline="0" dirty="0" smtClean="0"/>
              <a:t>Q: performance?</a:t>
            </a:r>
          </a:p>
          <a:p>
            <a:r>
              <a:rPr lang="en-US" baseline="0" dirty="0" smtClean="0"/>
              <a:t>A: stall is bad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 what happens with branch/jump in branch delay slot?</a:t>
            </a:r>
          </a:p>
          <a:p>
            <a:r>
              <a:rPr lang="en-US" dirty="0" smtClean="0"/>
              <a:t>A: bad stuff, so forbidden</a:t>
            </a:r>
          </a:p>
          <a:p>
            <a:r>
              <a:rPr lang="en-US" dirty="0" smtClean="0"/>
              <a:t>Q: why one, not two?</a:t>
            </a:r>
          </a:p>
          <a:p>
            <a:r>
              <a:rPr lang="en-US" dirty="0" smtClean="0"/>
              <a:t>A: can move branch calc from EX</a:t>
            </a:r>
            <a:r>
              <a:rPr lang="en-US" baseline="0" dirty="0" smtClean="0"/>
              <a:t> to ID; will require new bypasses into ID stage; or can just zap the second instruction</a:t>
            </a:r>
          </a:p>
          <a:p>
            <a:r>
              <a:rPr lang="en-US" baseline="0" dirty="0" smtClean="0"/>
              <a:t>Q: performance?</a:t>
            </a:r>
          </a:p>
          <a:p>
            <a:r>
              <a:rPr lang="en-US" baseline="0" dirty="0" smtClean="0"/>
              <a:t>A: stall is bad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 what happens with branch/jump in branch delay slot?</a:t>
            </a:r>
          </a:p>
          <a:p>
            <a:r>
              <a:rPr lang="en-US" dirty="0" smtClean="0"/>
              <a:t>A: bad stuff, so forbidden</a:t>
            </a:r>
          </a:p>
          <a:p>
            <a:r>
              <a:rPr lang="en-US" dirty="0" smtClean="0"/>
              <a:t>Q: why one, not two?</a:t>
            </a:r>
          </a:p>
          <a:p>
            <a:r>
              <a:rPr lang="en-US" dirty="0" smtClean="0"/>
              <a:t>A: can move branch calc from EX</a:t>
            </a:r>
            <a:r>
              <a:rPr lang="en-US" baseline="0" dirty="0" smtClean="0"/>
              <a:t> to ID; will require new bypasses into ID stage; or can just zap the second instruction</a:t>
            </a:r>
          </a:p>
          <a:p>
            <a:r>
              <a:rPr lang="en-US" baseline="0" dirty="0" smtClean="0"/>
              <a:t>Q: performance?</a:t>
            </a:r>
          </a:p>
          <a:p>
            <a:r>
              <a:rPr lang="en-US" baseline="0" dirty="0" smtClean="0"/>
              <a:t>A: stall is bad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 what happens with branch/jump in branch delay slot?</a:t>
            </a:r>
          </a:p>
          <a:p>
            <a:r>
              <a:rPr lang="en-US" dirty="0" smtClean="0"/>
              <a:t>A: bad stuff, so forbidden</a:t>
            </a:r>
          </a:p>
          <a:p>
            <a:r>
              <a:rPr lang="en-US" dirty="0" smtClean="0"/>
              <a:t>Q: why one, not two?</a:t>
            </a:r>
          </a:p>
          <a:p>
            <a:r>
              <a:rPr lang="en-US" dirty="0" smtClean="0"/>
              <a:t>A: can move branch calc from EX</a:t>
            </a:r>
            <a:r>
              <a:rPr lang="en-US" baseline="0" dirty="0" smtClean="0"/>
              <a:t> to ID; will require new bypasses into ID stage; or can just zap the second instruction</a:t>
            </a:r>
          </a:p>
          <a:p>
            <a:r>
              <a:rPr lang="en-US" baseline="0" dirty="0" smtClean="0"/>
              <a:t>Q: performance?</a:t>
            </a:r>
          </a:p>
          <a:p>
            <a:r>
              <a:rPr lang="en-US" baseline="0" dirty="0" smtClean="0"/>
              <a:t>A: stall is bad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50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0" tIns="47496" rIns="94990" bIns="47496"/>
          <a:lstStyle/>
          <a:p>
            <a:r>
              <a:rPr lang="en-US" dirty="0" smtClean="0"/>
              <a:t>branch decision in EX</a:t>
            </a:r>
          </a:p>
          <a:p>
            <a:r>
              <a:rPr lang="en-US" dirty="0" smtClean="0"/>
              <a:t>need 2</a:t>
            </a:r>
            <a:r>
              <a:rPr lang="en-US" baseline="0" dirty="0" smtClean="0"/>
              <a:t> stalls, and maybe kill </a:t>
            </a:r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50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0" tIns="47496" rIns="94990" bIns="47496"/>
          <a:lstStyle/>
          <a:p>
            <a:r>
              <a:rPr lang="en-US" dirty="0" smtClean="0"/>
              <a:t>branch decision in EX</a:t>
            </a:r>
          </a:p>
          <a:p>
            <a:r>
              <a:rPr lang="en-US" dirty="0" smtClean="0"/>
              <a:t>need 2</a:t>
            </a:r>
            <a:r>
              <a:rPr lang="en-US" baseline="0" dirty="0" smtClean="0"/>
              <a:t> stalls, and maybe kill </a:t>
            </a:r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50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0" tIns="47496" rIns="94990" bIns="47496"/>
          <a:lstStyle/>
          <a:p>
            <a:r>
              <a:rPr lang="en-US" dirty="0" smtClean="0"/>
              <a:t>branch decision in EX</a:t>
            </a:r>
          </a:p>
          <a:p>
            <a:r>
              <a:rPr lang="en-US" dirty="0" smtClean="0"/>
              <a:t>need 2</a:t>
            </a:r>
            <a:r>
              <a:rPr lang="en-US" baseline="0" dirty="0" smtClean="0"/>
              <a:t> stalls, and maybe kill 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41" y="4560889"/>
            <a:ext cx="5851525" cy="43195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40" tIns="48320" rIns="96640" bIns="4832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50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0" tIns="47496" rIns="94990" bIns="47496"/>
          <a:lstStyle/>
          <a:p>
            <a:r>
              <a:rPr lang="en-US" dirty="0" smtClean="0"/>
              <a:t>branch decision in EX</a:t>
            </a:r>
          </a:p>
          <a:p>
            <a:r>
              <a:rPr lang="en-US" dirty="0" smtClean="0"/>
              <a:t>need 2</a:t>
            </a:r>
            <a:r>
              <a:rPr lang="en-US" baseline="0" dirty="0" smtClean="0"/>
              <a:t> stalls, and maybe kill </a:t>
            </a:r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50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0" tIns="47496" rIns="94990" bIns="47496"/>
          <a:lstStyle/>
          <a:p>
            <a:r>
              <a:rPr lang="en-US" dirty="0" smtClean="0"/>
              <a:t>branch decision in EX</a:t>
            </a:r>
          </a:p>
          <a:p>
            <a:r>
              <a:rPr lang="en-US" dirty="0" smtClean="0"/>
              <a:t>need 2</a:t>
            </a:r>
            <a:r>
              <a:rPr lang="en-US" baseline="0" dirty="0" smtClean="0"/>
              <a:t> stalls, and maybe kill </a:t>
            </a:r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50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0" tIns="47496" rIns="94990" bIns="47496"/>
          <a:lstStyle/>
          <a:p>
            <a:r>
              <a:rPr lang="en-US" dirty="0" smtClean="0"/>
              <a:t>branch decision in EX</a:t>
            </a:r>
          </a:p>
          <a:p>
            <a:r>
              <a:rPr lang="en-US" dirty="0" smtClean="0"/>
              <a:t>need 2</a:t>
            </a:r>
            <a:r>
              <a:rPr lang="en-US" baseline="0" dirty="0" smtClean="0"/>
              <a:t> stalls, and maybe kill </a:t>
            </a:r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50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0" tIns="47496" rIns="94990" bIns="47496"/>
          <a:lstStyle/>
          <a:p>
            <a:r>
              <a:rPr lang="en-US" dirty="0" smtClean="0"/>
              <a:t>branch decision in EX</a:t>
            </a:r>
          </a:p>
          <a:p>
            <a:r>
              <a:rPr lang="en-US" dirty="0" smtClean="0"/>
              <a:t>need 2</a:t>
            </a:r>
            <a:r>
              <a:rPr lang="en-US" baseline="0" dirty="0" smtClean="0"/>
              <a:t> stalls, and maybe kill </a:t>
            </a:r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 what happens with branch/jump in branch delay slot?</a:t>
            </a:r>
          </a:p>
          <a:p>
            <a:r>
              <a:rPr lang="en-US" dirty="0" smtClean="0"/>
              <a:t>A: bad stuff, so forbidden</a:t>
            </a:r>
          </a:p>
          <a:p>
            <a:r>
              <a:rPr lang="en-US" dirty="0" smtClean="0"/>
              <a:t>Q: why one, not two?</a:t>
            </a:r>
          </a:p>
          <a:p>
            <a:r>
              <a:rPr lang="en-US" dirty="0" smtClean="0"/>
              <a:t>A: can move branch calc from EX</a:t>
            </a:r>
            <a:r>
              <a:rPr lang="en-US" baseline="0" dirty="0" smtClean="0"/>
              <a:t> to ID; will require new bypasses into ID stage; or can just zap the second instruction</a:t>
            </a:r>
          </a:p>
          <a:p>
            <a:r>
              <a:rPr lang="en-US" baseline="0" dirty="0" smtClean="0"/>
              <a:t>Q: performance?</a:t>
            </a:r>
          </a:p>
          <a:p>
            <a:r>
              <a:rPr lang="en-US" baseline="0" dirty="0" smtClean="0"/>
              <a:t>A: stall is bad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50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0" tIns="47496" rIns="94990" bIns="47496"/>
          <a:lstStyle/>
          <a:p>
            <a:r>
              <a:rPr lang="en-US" dirty="0" smtClean="0"/>
              <a:t>branch decision in EX</a:t>
            </a:r>
          </a:p>
          <a:p>
            <a:r>
              <a:rPr lang="en-US" dirty="0" smtClean="0"/>
              <a:t>need 2</a:t>
            </a:r>
            <a:r>
              <a:rPr lang="en-US" baseline="0" dirty="0" smtClean="0"/>
              <a:t> stalls, and maybe kill </a:t>
            </a:r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50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0" tIns="47496" rIns="94990" bIns="47496"/>
          <a:lstStyle/>
          <a:p>
            <a:r>
              <a:rPr lang="en-US" dirty="0" smtClean="0"/>
              <a:t>branch decision in EX</a:t>
            </a:r>
          </a:p>
          <a:p>
            <a:r>
              <a:rPr lang="en-US" dirty="0" smtClean="0"/>
              <a:t>need 2</a:t>
            </a:r>
            <a:r>
              <a:rPr lang="en-US" baseline="0" dirty="0" smtClean="0"/>
              <a:t> stalls, and maybe kill </a:t>
            </a:r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50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0" tIns="47496" rIns="94990" bIns="47496"/>
          <a:lstStyle/>
          <a:p>
            <a:r>
              <a:rPr lang="en-US" dirty="0" smtClean="0"/>
              <a:t>branch decision in EX</a:t>
            </a:r>
          </a:p>
          <a:p>
            <a:r>
              <a:rPr lang="en-US" dirty="0" smtClean="0"/>
              <a:t>need 2</a:t>
            </a:r>
            <a:r>
              <a:rPr lang="en-US" baseline="0" dirty="0" smtClean="0"/>
              <a:t> stalls, and maybe kill </a:t>
            </a:r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50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0" tIns="47496" rIns="94990" bIns="47496"/>
          <a:lstStyle/>
          <a:p>
            <a:r>
              <a:rPr lang="en-US" dirty="0" smtClean="0"/>
              <a:t>branch decision in EX</a:t>
            </a:r>
          </a:p>
          <a:p>
            <a:r>
              <a:rPr lang="en-US" dirty="0" smtClean="0"/>
              <a:t>need 2</a:t>
            </a:r>
            <a:r>
              <a:rPr lang="en-US" baseline="0" dirty="0" smtClean="0"/>
              <a:t> stalls, and maybe kill </a:t>
            </a:r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50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0" tIns="47496" rIns="94990" bIns="47496"/>
          <a:lstStyle/>
          <a:p>
            <a:r>
              <a:rPr lang="en-US" dirty="0" smtClean="0"/>
              <a:t>branch decision in EX</a:t>
            </a:r>
          </a:p>
          <a:p>
            <a:r>
              <a:rPr lang="en-US" dirty="0" smtClean="0"/>
              <a:t>need 2</a:t>
            </a:r>
            <a:r>
              <a:rPr lang="en-US" baseline="0" dirty="0" smtClean="0"/>
              <a:t> stalls, and maybe kill 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41" y="4560889"/>
            <a:ext cx="5851525" cy="43195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40" tIns="48320" rIns="96640" bIns="4832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50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0" tIns="47496" rIns="94990" bIns="47496"/>
          <a:lstStyle/>
          <a:p>
            <a:r>
              <a:rPr lang="en-US" dirty="0" smtClean="0"/>
              <a:t>branch decision in EX</a:t>
            </a:r>
          </a:p>
          <a:p>
            <a:r>
              <a:rPr lang="en-US" dirty="0" smtClean="0"/>
              <a:t>need 2</a:t>
            </a:r>
            <a:r>
              <a:rPr lang="en-US" baseline="0" dirty="0" smtClean="0"/>
              <a:t> stalls, and maybe kill </a:t>
            </a:r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50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0" tIns="47496" rIns="94990" bIns="47496"/>
          <a:lstStyle/>
          <a:p>
            <a:r>
              <a:rPr lang="en-US" dirty="0" smtClean="0"/>
              <a:t>branch decision in EX</a:t>
            </a:r>
          </a:p>
          <a:p>
            <a:r>
              <a:rPr lang="en-US" dirty="0" smtClean="0"/>
              <a:t>need 2</a:t>
            </a:r>
            <a:r>
              <a:rPr lang="en-US" baseline="0" dirty="0" smtClean="0"/>
              <a:t> stalls, and maybe kill </a:t>
            </a:r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50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0" tIns="47496" rIns="94990" bIns="47496"/>
          <a:lstStyle/>
          <a:p>
            <a:r>
              <a:rPr lang="en-US" dirty="0" smtClean="0"/>
              <a:t>branch decision in EX</a:t>
            </a:r>
          </a:p>
          <a:p>
            <a:r>
              <a:rPr lang="en-US" dirty="0" smtClean="0"/>
              <a:t>need 2</a:t>
            </a:r>
            <a:r>
              <a:rPr lang="en-US" baseline="0" dirty="0" smtClean="0"/>
              <a:t> stalls, and maybe kill </a:t>
            </a:r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 what happens with branch/jump in branch delay slot?</a:t>
            </a:r>
          </a:p>
          <a:p>
            <a:r>
              <a:rPr lang="en-US" dirty="0" smtClean="0"/>
              <a:t>A: bad stuff, so forbidden</a:t>
            </a:r>
          </a:p>
          <a:p>
            <a:r>
              <a:rPr lang="en-US" dirty="0" smtClean="0"/>
              <a:t>Q: why one, not two?</a:t>
            </a:r>
          </a:p>
          <a:p>
            <a:r>
              <a:rPr lang="en-US" dirty="0" smtClean="0"/>
              <a:t>A: can move branch calc from EX</a:t>
            </a:r>
            <a:r>
              <a:rPr lang="en-US" baseline="0" dirty="0" smtClean="0"/>
              <a:t> to ID; will require new bypasses into ID stage; or can just zap the second instruction</a:t>
            </a:r>
          </a:p>
          <a:p>
            <a:r>
              <a:rPr lang="en-US" baseline="0" dirty="0" smtClean="0"/>
              <a:t>Q: performance?</a:t>
            </a:r>
          </a:p>
          <a:p>
            <a:r>
              <a:rPr lang="en-US" baseline="0" dirty="0" smtClean="0"/>
              <a:t>A: stall is bad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50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0" tIns="47496" rIns="94990" bIns="47496"/>
          <a:lstStyle/>
          <a:p>
            <a:r>
              <a:rPr lang="en-US" dirty="0" smtClean="0"/>
              <a:t>branch decision in EX</a:t>
            </a:r>
          </a:p>
          <a:p>
            <a:r>
              <a:rPr lang="en-US" dirty="0" smtClean="0"/>
              <a:t>need 2</a:t>
            </a:r>
            <a:r>
              <a:rPr lang="en-US" baseline="0" dirty="0" smtClean="0"/>
              <a:t> stalls, and maybe kill </a:t>
            </a:r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50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0" tIns="47496" rIns="94990" bIns="47496"/>
          <a:lstStyle/>
          <a:p>
            <a:r>
              <a:rPr lang="en-US" dirty="0" smtClean="0"/>
              <a:t>branch decision in EX</a:t>
            </a:r>
          </a:p>
          <a:p>
            <a:r>
              <a:rPr lang="en-US" dirty="0" smtClean="0"/>
              <a:t>need 2</a:t>
            </a:r>
            <a:r>
              <a:rPr lang="en-US" baseline="0" dirty="0" smtClean="0"/>
              <a:t> stalls, and maybe kill </a:t>
            </a:r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 what happens with branch/jump in branch delay slot?</a:t>
            </a:r>
          </a:p>
          <a:p>
            <a:r>
              <a:rPr lang="en-US" dirty="0" smtClean="0"/>
              <a:t>A: bad stuff, so forbidden</a:t>
            </a:r>
          </a:p>
          <a:p>
            <a:r>
              <a:rPr lang="en-US" dirty="0" smtClean="0"/>
              <a:t>Q: why one, not two?</a:t>
            </a:r>
          </a:p>
          <a:p>
            <a:r>
              <a:rPr lang="en-US" dirty="0" smtClean="0"/>
              <a:t>A: can move branch calc from EX</a:t>
            </a:r>
            <a:r>
              <a:rPr lang="en-US" baseline="0" dirty="0" smtClean="0"/>
              <a:t> to ID; will require new bypasses into ID stage; or can just zap the second instruction</a:t>
            </a:r>
          </a:p>
          <a:p>
            <a:r>
              <a:rPr lang="en-US" baseline="0" dirty="0" smtClean="0"/>
              <a:t>Q: performance?</a:t>
            </a:r>
          </a:p>
          <a:p>
            <a:r>
              <a:rPr lang="en-US" baseline="0" dirty="0" smtClean="0"/>
              <a:t>A: stall is bad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 How to guess?</a:t>
            </a:r>
          </a:p>
          <a:p>
            <a:r>
              <a:rPr lang="en-US" dirty="0" smtClean="0"/>
              <a:t>A: constant; hint; branch prediction; random;</a:t>
            </a:r>
            <a:r>
              <a:rPr lang="en-US" baseline="0" dirty="0" smtClean="0"/>
              <a:t>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4438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50" y="4572392"/>
            <a:ext cx="5346999" cy="433268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8" tIns="45709" rIns="91418" bIns="45709"/>
          <a:lstStyle/>
          <a:p>
            <a:r>
              <a:rPr lang="en-US" dirty="0" smtClean="0"/>
              <a:t>Q:</a:t>
            </a:r>
            <a:r>
              <a:rPr lang="en-US" baseline="0" dirty="0" smtClean="0"/>
              <a:t> what if we had a “copy 0(r3), 4(r3)” instruction, as the </a:t>
            </a:r>
            <a:r>
              <a:rPr lang="en-US" baseline="0" smtClean="0"/>
              <a:t>x86 does, or “add r4, r4, 0(r3)”?</a:t>
            </a:r>
            <a:endParaRPr lang="en-US" baseline="0" dirty="0" smtClean="0"/>
          </a:p>
          <a:p>
            <a:r>
              <a:rPr lang="en-US" baseline="0" dirty="0" smtClean="0"/>
              <a:t>A: structural hazard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50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2" tIns="47491" rIns="94982" bIns="47491"/>
          <a:lstStyle/>
          <a:p>
            <a:r>
              <a:rPr lang="en-US" dirty="0" smtClean="0"/>
              <a:t>CPI = 1</a:t>
            </a:r>
            <a:r>
              <a:rPr lang="en-US" baseline="0" dirty="0" smtClean="0"/>
              <a:t> (inverse </a:t>
            </a:r>
            <a:r>
              <a:rPr lang="en-US" baseline="0" smtClean="0"/>
              <a:t>of throughput)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4438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50" y="4572393"/>
            <a:ext cx="5346999" cy="433268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0" tIns="45704" rIns="91410" bIns="45704"/>
          <a:lstStyle/>
          <a:p>
            <a:pPr defTabSz="966502">
              <a:defRPr/>
            </a:pPr>
            <a:r>
              <a:rPr lang="en-US" baseline="0" dirty="0" smtClean="0"/>
              <a:t>assumes (WE=0 implies </a:t>
            </a:r>
            <a:r>
              <a:rPr lang="en-US" baseline="0" dirty="0" err="1" smtClean="0"/>
              <a:t>rD</a:t>
            </a:r>
            <a:r>
              <a:rPr lang="en-US" baseline="0" dirty="0" smtClean="0"/>
              <a:t>=0) everywhere, similar for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needed, </a:t>
            </a:r>
            <a:r>
              <a:rPr lang="en-US" baseline="0" dirty="0" err="1" smtClean="0"/>
              <a:t>rB</a:t>
            </a:r>
            <a:r>
              <a:rPr lang="en-US" baseline="0" dirty="0" smtClean="0"/>
              <a:t> needed (can ensure this in ID stage)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1: ISA tied to </a:t>
            </a:r>
            <a:r>
              <a:rPr lang="en-US" dirty="0" err="1" smtClean="0"/>
              <a:t>impl</a:t>
            </a:r>
            <a:r>
              <a:rPr lang="en-US" dirty="0" smtClean="0"/>
              <a:t>; messy </a:t>
            </a:r>
            <a:r>
              <a:rPr lang="en-US" dirty="0" err="1" smtClean="0"/>
              <a:t>asm</a:t>
            </a:r>
            <a:r>
              <a:rPr lang="en-US" dirty="0" smtClean="0"/>
              <a:t>; </a:t>
            </a:r>
            <a:r>
              <a:rPr lang="en-US" dirty="0" err="1" smtClean="0"/>
              <a:t>impl</a:t>
            </a:r>
            <a:r>
              <a:rPr lang="en-US" dirty="0" smtClean="0"/>
              <a:t> easy &amp; cheap; </a:t>
            </a:r>
            <a:r>
              <a:rPr lang="en-US" dirty="0" err="1" smtClean="0"/>
              <a:t>perf</a:t>
            </a:r>
            <a:r>
              <a:rPr lang="en-US" dirty="0" smtClean="0"/>
              <a:t> depends on </a:t>
            </a:r>
            <a:r>
              <a:rPr lang="en-US" dirty="0" err="1" smtClean="0"/>
              <a:t>asm</a:t>
            </a:r>
            <a:r>
              <a:rPr lang="en-US" dirty="0" smtClean="0"/>
              <a:t>.</a:t>
            </a:r>
          </a:p>
          <a:p>
            <a:r>
              <a:rPr lang="en-US" dirty="0" smtClean="0"/>
              <a:t>2: ISA correctness not tied to </a:t>
            </a:r>
            <a:r>
              <a:rPr lang="en-US" dirty="0" err="1" smtClean="0"/>
              <a:t>impl</a:t>
            </a:r>
            <a:r>
              <a:rPr lang="en-US" dirty="0" smtClean="0"/>
              <a:t>; </a:t>
            </a:r>
            <a:r>
              <a:rPr lang="en-US" dirty="0" err="1" smtClean="0"/>
              <a:t>clean+slow</a:t>
            </a:r>
            <a:r>
              <a:rPr lang="en-US" dirty="0" smtClean="0"/>
              <a:t> </a:t>
            </a:r>
            <a:r>
              <a:rPr lang="en-US" dirty="0" err="1" smtClean="0"/>
              <a:t>asm</a:t>
            </a:r>
            <a:r>
              <a:rPr lang="en-US" dirty="0" smtClean="0"/>
              <a:t>, or </a:t>
            </a:r>
            <a:r>
              <a:rPr lang="en-US" dirty="0" err="1" smtClean="0"/>
              <a:t>messy+fast</a:t>
            </a:r>
            <a:r>
              <a:rPr lang="en-US" dirty="0" smtClean="0"/>
              <a:t> </a:t>
            </a:r>
            <a:r>
              <a:rPr lang="en-US" dirty="0" err="1" smtClean="0"/>
              <a:t>asm</a:t>
            </a:r>
            <a:r>
              <a:rPr lang="en-US" dirty="0" smtClean="0"/>
              <a:t>; </a:t>
            </a:r>
            <a:r>
              <a:rPr lang="en-US" dirty="0" err="1" smtClean="0"/>
              <a:t>impl</a:t>
            </a:r>
            <a:r>
              <a:rPr lang="en-US" dirty="0" smtClean="0"/>
              <a:t> easy and cheap; same </a:t>
            </a:r>
            <a:r>
              <a:rPr lang="en-US" dirty="0" err="1" smtClean="0"/>
              <a:t>perf</a:t>
            </a:r>
            <a:r>
              <a:rPr lang="en-US" dirty="0" smtClean="0"/>
              <a:t> as 1.</a:t>
            </a:r>
            <a:br>
              <a:rPr lang="en-US" dirty="0" smtClean="0"/>
            </a:br>
            <a:r>
              <a:rPr lang="en-US" dirty="0" smtClean="0"/>
              <a:t>3: ISA </a:t>
            </a:r>
            <a:r>
              <a:rPr lang="en-US" dirty="0" err="1" smtClean="0"/>
              <a:t>perf</a:t>
            </a:r>
            <a:r>
              <a:rPr lang="en-US" dirty="0" smtClean="0"/>
              <a:t> not tied to </a:t>
            </a:r>
            <a:r>
              <a:rPr lang="en-US" dirty="0" err="1" smtClean="0"/>
              <a:t>impl</a:t>
            </a:r>
            <a:r>
              <a:rPr lang="en-US" dirty="0" smtClean="0"/>
              <a:t>; </a:t>
            </a:r>
            <a:r>
              <a:rPr lang="en-US" dirty="0" err="1" smtClean="0"/>
              <a:t>clean+fast</a:t>
            </a:r>
            <a:r>
              <a:rPr lang="en-US" dirty="0" smtClean="0"/>
              <a:t> </a:t>
            </a:r>
            <a:r>
              <a:rPr lang="en-US" dirty="0" err="1" smtClean="0"/>
              <a:t>asm</a:t>
            </a:r>
            <a:r>
              <a:rPr lang="en-US" dirty="0" smtClean="0"/>
              <a:t>;  </a:t>
            </a:r>
            <a:r>
              <a:rPr lang="en-US" dirty="0" err="1" smtClean="0"/>
              <a:t>impl</a:t>
            </a:r>
            <a:r>
              <a:rPr lang="en-US" dirty="0" smtClean="0"/>
              <a:t> is tricky; best </a:t>
            </a:r>
            <a:r>
              <a:rPr lang="en-US" dirty="0" err="1" smtClean="0"/>
              <a:t>perf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50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2" tIns="47491" rIns="94982" bIns="47491"/>
          <a:lstStyle/>
          <a:p>
            <a:r>
              <a:rPr lang="en-US" dirty="0" smtClean="0"/>
              <a:t>draw control signals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noProof="0" dirty="0" smtClean="0"/>
              <a:t>Spring 2011</a:t>
            </a:r>
          </a:p>
          <a:p>
            <a:pPr lvl="0"/>
            <a:r>
              <a:rPr lang="en-US" noProof="0" dirty="0" smtClean="0"/>
              <a:t>Computer Science</a:t>
            </a:r>
          </a:p>
          <a:p>
            <a:pPr lvl="0"/>
            <a:r>
              <a:rPr lang="en-US" noProof="0" dirty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Copyright Hakim Weatherspoon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EF1BFF-0630-044F-A176-B68CCF226FFC}" type="slidenum">
              <a:rPr lang="en-US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5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2/21/2013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2/21/2013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2/21/2013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2/21/2013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2057400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CS 3410, Spring 2013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103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64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476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267200" cy="544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343400" cy="544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947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600"/>
            <a:ext cx="4268788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685800"/>
            <a:ext cx="43465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71600"/>
            <a:ext cx="4346575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540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086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  <a:latin typeface="Calibri"/>
              </a:rPr>
              <a:t>Hakim Weatherspoon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  <a:latin typeface="Calibri"/>
              </a:rPr>
              <a:t>CS 3410, Spring 2011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  <a:latin typeface="Calibri"/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  <a:latin typeface="Calibri"/>
              </a:rPr>
              <a:t>Cornell University</a:t>
            </a:r>
            <a:endParaRPr lang="en-US" sz="2700" dirty="0">
              <a:solidFill>
                <a:srgbClr val="898989"/>
              </a:solidFill>
              <a:latin typeface="Calibri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2/21/2013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766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755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327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3700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274638"/>
            <a:ext cx="9906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8"/>
            <a:ext cx="7620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924800" y="228600"/>
            <a:ext cx="0" cy="594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0426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2057400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CS 3410, Spring 2013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930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3555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643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267200" cy="544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343400" cy="544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5401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600"/>
            <a:ext cx="4268788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685800"/>
            <a:ext cx="43465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71600"/>
            <a:ext cx="4346575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41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2/21/2013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0465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0372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5791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408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4317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274638"/>
            <a:ext cx="9906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8"/>
            <a:ext cx="7620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924800" y="228600"/>
            <a:ext cx="0" cy="594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11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2057400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CS 3410, Spring 2013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7260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844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313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267200" cy="544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343400" cy="544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14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2/21/2013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600"/>
            <a:ext cx="4268788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685800"/>
            <a:ext cx="43465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71600"/>
            <a:ext cx="4346575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184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747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5160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2038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4737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8471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274638"/>
            <a:ext cx="9906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8"/>
            <a:ext cx="7620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924800" y="228600"/>
            <a:ext cx="0" cy="594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642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2057400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CS 3410, Spring 2013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261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1752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6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2/21/2013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267200" cy="544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343400" cy="544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1472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600"/>
            <a:ext cx="4268788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685800"/>
            <a:ext cx="43465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71600"/>
            <a:ext cx="4346575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5821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757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900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878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2210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2077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274638"/>
            <a:ext cx="9906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8"/>
            <a:ext cx="7620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924800" y="228600"/>
            <a:ext cx="0" cy="594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84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2/21/2013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2/21/2013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2/21/2013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2/21/2013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2/21/2013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81000" y="584200"/>
            <a:ext cx="8394700" cy="25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464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6459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323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695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2.emf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77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279.xml"/><Relationship Id="rId4" Type="http://schemas.openxmlformats.org/officeDocument/2006/relationships/tags" Target="../tags/tag27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294.xml"/><Relationship Id="rId18" Type="http://schemas.openxmlformats.org/officeDocument/2006/relationships/tags" Target="../tags/tag299.xml"/><Relationship Id="rId26" Type="http://schemas.openxmlformats.org/officeDocument/2006/relationships/tags" Target="../tags/tag307.xml"/><Relationship Id="rId39" Type="http://schemas.openxmlformats.org/officeDocument/2006/relationships/tags" Target="../tags/tag320.xml"/><Relationship Id="rId3" Type="http://schemas.openxmlformats.org/officeDocument/2006/relationships/tags" Target="../tags/tag284.xml"/><Relationship Id="rId21" Type="http://schemas.openxmlformats.org/officeDocument/2006/relationships/tags" Target="../tags/tag302.xml"/><Relationship Id="rId34" Type="http://schemas.openxmlformats.org/officeDocument/2006/relationships/tags" Target="../tags/tag315.xml"/><Relationship Id="rId42" Type="http://schemas.openxmlformats.org/officeDocument/2006/relationships/tags" Target="../tags/tag323.xml"/><Relationship Id="rId47" Type="http://schemas.openxmlformats.org/officeDocument/2006/relationships/tags" Target="../tags/tag328.xml"/><Relationship Id="rId50" Type="http://schemas.openxmlformats.org/officeDocument/2006/relationships/tags" Target="../tags/tag331.xml"/><Relationship Id="rId7" Type="http://schemas.openxmlformats.org/officeDocument/2006/relationships/tags" Target="../tags/tag288.xml"/><Relationship Id="rId12" Type="http://schemas.openxmlformats.org/officeDocument/2006/relationships/tags" Target="../tags/tag293.xml"/><Relationship Id="rId17" Type="http://schemas.openxmlformats.org/officeDocument/2006/relationships/tags" Target="../tags/tag298.xml"/><Relationship Id="rId25" Type="http://schemas.openxmlformats.org/officeDocument/2006/relationships/tags" Target="../tags/tag306.xml"/><Relationship Id="rId33" Type="http://schemas.openxmlformats.org/officeDocument/2006/relationships/tags" Target="../tags/tag314.xml"/><Relationship Id="rId38" Type="http://schemas.openxmlformats.org/officeDocument/2006/relationships/tags" Target="../tags/tag319.xml"/><Relationship Id="rId46" Type="http://schemas.openxmlformats.org/officeDocument/2006/relationships/tags" Target="../tags/tag327.xml"/><Relationship Id="rId2" Type="http://schemas.openxmlformats.org/officeDocument/2006/relationships/tags" Target="../tags/tag283.xml"/><Relationship Id="rId16" Type="http://schemas.openxmlformats.org/officeDocument/2006/relationships/tags" Target="../tags/tag297.xml"/><Relationship Id="rId20" Type="http://schemas.openxmlformats.org/officeDocument/2006/relationships/tags" Target="../tags/tag301.xml"/><Relationship Id="rId29" Type="http://schemas.openxmlformats.org/officeDocument/2006/relationships/tags" Target="../tags/tag310.xml"/><Relationship Id="rId41" Type="http://schemas.openxmlformats.org/officeDocument/2006/relationships/tags" Target="../tags/tag322.xml"/><Relationship Id="rId1" Type="http://schemas.openxmlformats.org/officeDocument/2006/relationships/tags" Target="../tags/tag282.xml"/><Relationship Id="rId6" Type="http://schemas.openxmlformats.org/officeDocument/2006/relationships/tags" Target="../tags/tag287.xml"/><Relationship Id="rId11" Type="http://schemas.openxmlformats.org/officeDocument/2006/relationships/tags" Target="../tags/tag292.xml"/><Relationship Id="rId24" Type="http://schemas.openxmlformats.org/officeDocument/2006/relationships/tags" Target="../tags/tag305.xml"/><Relationship Id="rId32" Type="http://schemas.openxmlformats.org/officeDocument/2006/relationships/tags" Target="../tags/tag313.xml"/><Relationship Id="rId37" Type="http://schemas.openxmlformats.org/officeDocument/2006/relationships/tags" Target="../tags/tag318.xml"/><Relationship Id="rId40" Type="http://schemas.openxmlformats.org/officeDocument/2006/relationships/tags" Target="../tags/tag321.xml"/><Relationship Id="rId45" Type="http://schemas.openxmlformats.org/officeDocument/2006/relationships/tags" Target="../tags/tag326.xml"/><Relationship Id="rId53" Type="http://schemas.openxmlformats.org/officeDocument/2006/relationships/notesSlide" Target="../notesSlides/notesSlide9.xml"/><Relationship Id="rId5" Type="http://schemas.openxmlformats.org/officeDocument/2006/relationships/tags" Target="../tags/tag286.xml"/><Relationship Id="rId15" Type="http://schemas.openxmlformats.org/officeDocument/2006/relationships/tags" Target="../tags/tag296.xml"/><Relationship Id="rId23" Type="http://schemas.openxmlformats.org/officeDocument/2006/relationships/tags" Target="../tags/tag304.xml"/><Relationship Id="rId28" Type="http://schemas.openxmlformats.org/officeDocument/2006/relationships/tags" Target="../tags/tag309.xml"/><Relationship Id="rId36" Type="http://schemas.openxmlformats.org/officeDocument/2006/relationships/tags" Target="../tags/tag317.xml"/><Relationship Id="rId49" Type="http://schemas.openxmlformats.org/officeDocument/2006/relationships/tags" Target="../tags/tag330.xml"/><Relationship Id="rId10" Type="http://schemas.openxmlformats.org/officeDocument/2006/relationships/tags" Target="../tags/tag291.xml"/><Relationship Id="rId19" Type="http://schemas.openxmlformats.org/officeDocument/2006/relationships/tags" Target="../tags/tag300.xml"/><Relationship Id="rId31" Type="http://schemas.openxmlformats.org/officeDocument/2006/relationships/tags" Target="../tags/tag312.xml"/><Relationship Id="rId44" Type="http://schemas.openxmlformats.org/officeDocument/2006/relationships/tags" Target="../tags/tag325.xml"/><Relationship Id="rId52" Type="http://schemas.openxmlformats.org/officeDocument/2006/relationships/slideLayout" Target="../slideLayouts/slideLayout30.xml"/><Relationship Id="rId4" Type="http://schemas.openxmlformats.org/officeDocument/2006/relationships/tags" Target="../tags/tag285.xml"/><Relationship Id="rId9" Type="http://schemas.openxmlformats.org/officeDocument/2006/relationships/tags" Target="../tags/tag290.xml"/><Relationship Id="rId14" Type="http://schemas.openxmlformats.org/officeDocument/2006/relationships/tags" Target="../tags/tag295.xml"/><Relationship Id="rId22" Type="http://schemas.openxmlformats.org/officeDocument/2006/relationships/tags" Target="../tags/tag303.xml"/><Relationship Id="rId27" Type="http://schemas.openxmlformats.org/officeDocument/2006/relationships/tags" Target="../tags/tag308.xml"/><Relationship Id="rId30" Type="http://schemas.openxmlformats.org/officeDocument/2006/relationships/tags" Target="../tags/tag311.xml"/><Relationship Id="rId35" Type="http://schemas.openxmlformats.org/officeDocument/2006/relationships/tags" Target="../tags/tag316.xml"/><Relationship Id="rId43" Type="http://schemas.openxmlformats.org/officeDocument/2006/relationships/tags" Target="../tags/tag324.xml"/><Relationship Id="rId48" Type="http://schemas.openxmlformats.org/officeDocument/2006/relationships/tags" Target="../tags/tag329.xml"/><Relationship Id="rId8" Type="http://schemas.openxmlformats.org/officeDocument/2006/relationships/tags" Target="../tags/tag289.xml"/><Relationship Id="rId51" Type="http://schemas.openxmlformats.org/officeDocument/2006/relationships/tags" Target="../tags/tag33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345.xml"/><Relationship Id="rId18" Type="http://schemas.openxmlformats.org/officeDocument/2006/relationships/tags" Target="../tags/tag350.xml"/><Relationship Id="rId26" Type="http://schemas.openxmlformats.org/officeDocument/2006/relationships/tags" Target="../tags/tag358.xml"/><Relationship Id="rId39" Type="http://schemas.openxmlformats.org/officeDocument/2006/relationships/tags" Target="../tags/tag371.xml"/><Relationship Id="rId21" Type="http://schemas.openxmlformats.org/officeDocument/2006/relationships/tags" Target="../tags/tag353.xml"/><Relationship Id="rId34" Type="http://schemas.openxmlformats.org/officeDocument/2006/relationships/tags" Target="../tags/tag366.xml"/><Relationship Id="rId42" Type="http://schemas.openxmlformats.org/officeDocument/2006/relationships/tags" Target="../tags/tag374.xml"/><Relationship Id="rId47" Type="http://schemas.openxmlformats.org/officeDocument/2006/relationships/tags" Target="../tags/tag379.xml"/><Relationship Id="rId50" Type="http://schemas.openxmlformats.org/officeDocument/2006/relationships/tags" Target="../tags/tag382.xml"/><Relationship Id="rId55" Type="http://schemas.openxmlformats.org/officeDocument/2006/relationships/tags" Target="../tags/tag387.xml"/><Relationship Id="rId63" Type="http://schemas.openxmlformats.org/officeDocument/2006/relationships/tags" Target="../tags/tag395.xml"/><Relationship Id="rId7" Type="http://schemas.openxmlformats.org/officeDocument/2006/relationships/tags" Target="../tags/tag339.xml"/><Relationship Id="rId2" Type="http://schemas.openxmlformats.org/officeDocument/2006/relationships/tags" Target="../tags/tag334.xml"/><Relationship Id="rId16" Type="http://schemas.openxmlformats.org/officeDocument/2006/relationships/tags" Target="../tags/tag348.xml"/><Relationship Id="rId20" Type="http://schemas.openxmlformats.org/officeDocument/2006/relationships/tags" Target="../tags/tag352.xml"/><Relationship Id="rId29" Type="http://schemas.openxmlformats.org/officeDocument/2006/relationships/tags" Target="../tags/tag361.xml"/><Relationship Id="rId41" Type="http://schemas.openxmlformats.org/officeDocument/2006/relationships/tags" Target="../tags/tag373.xml"/><Relationship Id="rId54" Type="http://schemas.openxmlformats.org/officeDocument/2006/relationships/tags" Target="../tags/tag386.xml"/><Relationship Id="rId62" Type="http://schemas.openxmlformats.org/officeDocument/2006/relationships/tags" Target="../tags/tag394.xml"/><Relationship Id="rId1" Type="http://schemas.openxmlformats.org/officeDocument/2006/relationships/tags" Target="../tags/tag333.xml"/><Relationship Id="rId6" Type="http://schemas.openxmlformats.org/officeDocument/2006/relationships/tags" Target="../tags/tag338.xml"/><Relationship Id="rId11" Type="http://schemas.openxmlformats.org/officeDocument/2006/relationships/tags" Target="../tags/tag343.xml"/><Relationship Id="rId24" Type="http://schemas.openxmlformats.org/officeDocument/2006/relationships/tags" Target="../tags/tag356.xml"/><Relationship Id="rId32" Type="http://schemas.openxmlformats.org/officeDocument/2006/relationships/tags" Target="../tags/tag364.xml"/><Relationship Id="rId37" Type="http://schemas.openxmlformats.org/officeDocument/2006/relationships/tags" Target="../tags/tag369.xml"/><Relationship Id="rId40" Type="http://schemas.openxmlformats.org/officeDocument/2006/relationships/tags" Target="../tags/tag372.xml"/><Relationship Id="rId45" Type="http://schemas.openxmlformats.org/officeDocument/2006/relationships/tags" Target="../tags/tag377.xml"/><Relationship Id="rId53" Type="http://schemas.openxmlformats.org/officeDocument/2006/relationships/tags" Target="../tags/tag385.xml"/><Relationship Id="rId58" Type="http://schemas.openxmlformats.org/officeDocument/2006/relationships/tags" Target="../tags/tag390.xml"/><Relationship Id="rId66" Type="http://schemas.openxmlformats.org/officeDocument/2006/relationships/notesSlide" Target="../notesSlides/notesSlide10.xml"/><Relationship Id="rId5" Type="http://schemas.openxmlformats.org/officeDocument/2006/relationships/tags" Target="../tags/tag337.xml"/><Relationship Id="rId15" Type="http://schemas.openxmlformats.org/officeDocument/2006/relationships/tags" Target="../tags/tag347.xml"/><Relationship Id="rId23" Type="http://schemas.openxmlformats.org/officeDocument/2006/relationships/tags" Target="../tags/tag355.xml"/><Relationship Id="rId28" Type="http://schemas.openxmlformats.org/officeDocument/2006/relationships/tags" Target="../tags/tag360.xml"/><Relationship Id="rId36" Type="http://schemas.openxmlformats.org/officeDocument/2006/relationships/tags" Target="../tags/tag368.xml"/><Relationship Id="rId49" Type="http://schemas.openxmlformats.org/officeDocument/2006/relationships/tags" Target="../tags/tag381.xml"/><Relationship Id="rId57" Type="http://schemas.openxmlformats.org/officeDocument/2006/relationships/tags" Target="../tags/tag389.xml"/><Relationship Id="rId61" Type="http://schemas.openxmlformats.org/officeDocument/2006/relationships/tags" Target="../tags/tag393.xml"/><Relationship Id="rId10" Type="http://schemas.openxmlformats.org/officeDocument/2006/relationships/tags" Target="../tags/tag342.xml"/><Relationship Id="rId19" Type="http://schemas.openxmlformats.org/officeDocument/2006/relationships/tags" Target="../tags/tag351.xml"/><Relationship Id="rId31" Type="http://schemas.openxmlformats.org/officeDocument/2006/relationships/tags" Target="../tags/tag363.xml"/><Relationship Id="rId44" Type="http://schemas.openxmlformats.org/officeDocument/2006/relationships/tags" Target="../tags/tag376.xml"/><Relationship Id="rId52" Type="http://schemas.openxmlformats.org/officeDocument/2006/relationships/tags" Target="../tags/tag384.xml"/><Relationship Id="rId60" Type="http://schemas.openxmlformats.org/officeDocument/2006/relationships/tags" Target="../tags/tag392.xml"/><Relationship Id="rId65" Type="http://schemas.openxmlformats.org/officeDocument/2006/relationships/slideLayout" Target="../slideLayouts/slideLayout30.xml"/><Relationship Id="rId4" Type="http://schemas.openxmlformats.org/officeDocument/2006/relationships/tags" Target="../tags/tag336.xml"/><Relationship Id="rId9" Type="http://schemas.openxmlformats.org/officeDocument/2006/relationships/tags" Target="../tags/tag341.xml"/><Relationship Id="rId14" Type="http://schemas.openxmlformats.org/officeDocument/2006/relationships/tags" Target="../tags/tag346.xml"/><Relationship Id="rId22" Type="http://schemas.openxmlformats.org/officeDocument/2006/relationships/tags" Target="../tags/tag354.xml"/><Relationship Id="rId27" Type="http://schemas.openxmlformats.org/officeDocument/2006/relationships/tags" Target="../tags/tag359.xml"/><Relationship Id="rId30" Type="http://schemas.openxmlformats.org/officeDocument/2006/relationships/tags" Target="../tags/tag362.xml"/><Relationship Id="rId35" Type="http://schemas.openxmlformats.org/officeDocument/2006/relationships/tags" Target="../tags/tag367.xml"/><Relationship Id="rId43" Type="http://schemas.openxmlformats.org/officeDocument/2006/relationships/tags" Target="../tags/tag375.xml"/><Relationship Id="rId48" Type="http://schemas.openxmlformats.org/officeDocument/2006/relationships/tags" Target="../tags/tag380.xml"/><Relationship Id="rId56" Type="http://schemas.openxmlformats.org/officeDocument/2006/relationships/tags" Target="../tags/tag388.xml"/><Relationship Id="rId64" Type="http://schemas.openxmlformats.org/officeDocument/2006/relationships/tags" Target="../tags/tag396.xml"/><Relationship Id="rId8" Type="http://schemas.openxmlformats.org/officeDocument/2006/relationships/tags" Target="../tags/tag340.xml"/><Relationship Id="rId51" Type="http://schemas.openxmlformats.org/officeDocument/2006/relationships/tags" Target="../tags/tag383.xml"/><Relationship Id="rId3" Type="http://schemas.openxmlformats.org/officeDocument/2006/relationships/tags" Target="../tags/tag335.xml"/><Relationship Id="rId12" Type="http://schemas.openxmlformats.org/officeDocument/2006/relationships/tags" Target="../tags/tag344.xml"/><Relationship Id="rId17" Type="http://schemas.openxmlformats.org/officeDocument/2006/relationships/tags" Target="../tags/tag349.xml"/><Relationship Id="rId25" Type="http://schemas.openxmlformats.org/officeDocument/2006/relationships/tags" Target="../tags/tag357.xml"/><Relationship Id="rId33" Type="http://schemas.openxmlformats.org/officeDocument/2006/relationships/tags" Target="../tags/tag365.xml"/><Relationship Id="rId38" Type="http://schemas.openxmlformats.org/officeDocument/2006/relationships/tags" Target="../tags/tag370.xml"/><Relationship Id="rId46" Type="http://schemas.openxmlformats.org/officeDocument/2006/relationships/tags" Target="../tags/tag378.xml"/><Relationship Id="rId59" Type="http://schemas.openxmlformats.org/officeDocument/2006/relationships/tags" Target="../tags/tag39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tags" Target="../tags/tag399.xml"/><Relationship Id="rId7" Type="http://schemas.openxmlformats.org/officeDocument/2006/relationships/tags" Target="../tags/tag403.xml"/><Relationship Id="rId2" Type="http://schemas.openxmlformats.org/officeDocument/2006/relationships/tags" Target="../tags/tag398.xml"/><Relationship Id="rId1" Type="http://schemas.openxmlformats.org/officeDocument/2006/relationships/tags" Target="../tags/tag397.xml"/><Relationship Id="rId6" Type="http://schemas.openxmlformats.org/officeDocument/2006/relationships/tags" Target="../tags/tag402.xml"/><Relationship Id="rId5" Type="http://schemas.openxmlformats.org/officeDocument/2006/relationships/tags" Target="../tags/tag401.xml"/><Relationship Id="rId4" Type="http://schemas.openxmlformats.org/officeDocument/2006/relationships/tags" Target="../tags/tag400.xml"/><Relationship Id="rId9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tags" Target="../tags/tag406.xml"/><Relationship Id="rId7" Type="http://schemas.openxmlformats.org/officeDocument/2006/relationships/tags" Target="../tags/tag410.xml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6" Type="http://schemas.openxmlformats.org/officeDocument/2006/relationships/tags" Target="../tags/tag409.xml"/><Relationship Id="rId5" Type="http://schemas.openxmlformats.org/officeDocument/2006/relationships/tags" Target="../tags/tag408.xml"/><Relationship Id="rId4" Type="http://schemas.openxmlformats.org/officeDocument/2006/relationships/tags" Target="../tags/tag407.xml"/><Relationship Id="rId9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423.xml"/><Relationship Id="rId18" Type="http://schemas.openxmlformats.org/officeDocument/2006/relationships/tags" Target="../tags/tag428.xml"/><Relationship Id="rId26" Type="http://schemas.openxmlformats.org/officeDocument/2006/relationships/tags" Target="../tags/tag436.xml"/><Relationship Id="rId39" Type="http://schemas.openxmlformats.org/officeDocument/2006/relationships/tags" Target="../tags/tag449.xml"/><Relationship Id="rId21" Type="http://schemas.openxmlformats.org/officeDocument/2006/relationships/tags" Target="../tags/tag431.xml"/><Relationship Id="rId34" Type="http://schemas.openxmlformats.org/officeDocument/2006/relationships/tags" Target="../tags/tag444.xml"/><Relationship Id="rId42" Type="http://schemas.openxmlformats.org/officeDocument/2006/relationships/tags" Target="../tags/tag452.xml"/><Relationship Id="rId47" Type="http://schemas.openxmlformats.org/officeDocument/2006/relationships/tags" Target="../tags/tag457.xml"/><Relationship Id="rId50" Type="http://schemas.openxmlformats.org/officeDocument/2006/relationships/tags" Target="../tags/tag460.xml"/><Relationship Id="rId55" Type="http://schemas.openxmlformats.org/officeDocument/2006/relationships/tags" Target="../tags/tag465.xml"/><Relationship Id="rId63" Type="http://schemas.openxmlformats.org/officeDocument/2006/relationships/tags" Target="../tags/tag473.xml"/><Relationship Id="rId68" Type="http://schemas.openxmlformats.org/officeDocument/2006/relationships/tags" Target="../tags/tag478.xml"/><Relationship Id="rId76" Type="http://schemas.openxmlformats.org/officeDocument/2006/relationships/tags" Target="../tags/tag486.xml"/><Relationship Id="rId84" Type="http://schemas.openxmlformats.org/officeDocument/2006/relationships/tags" Target="../tags/tag494.xml"/><Relationship Id="rId89" Type="http://schemas.openxmlformats.org/officeDocument/2006/relationships/notesSlide" Target="../notesSlides/notesSlide13.xml"/><Relationship Id="rId7" Type="http://schemas.openxmlformats.org/officeDocument/2006/relationships/tags" Target="../tags/tag417.xml"/><Relationship Id="rId71" Type="http://schemas.openxmlformats.org/officeDocument/2006/relationships/tags" Target="../tags/tag481.xml"/><Relationship Id="rId2" Type="http://schemas.openxmlformats.org/officeDocument/2006/relationships/tags" Target="../tags/tag412.xml"/><Relationship Id="rId16" Type="http://schemas.openxmlformats.org/officeDocument/2006/relationships/tags" Target="../tags/tag426.xml"/><Relationship Id="rId29" Type="http://schemas.openxmlformats.org/officeDocument/2006/relationships/tags" Target="../tags/tag439.xml"/><Relationship Id="rId11" Type="http://schemas.openxmlformats.org/officeDocument/2006/relationships/tags" Target="../tags/tag421.xml"/><Relationship Id="rId24" Type="http://schemas.openxmlformats.org/officeDocument/2006/relationships/tags" Target="../tags/tag434.xml"/><Relationship Id="rId32" Type="http://schemas.openxmlformats.org/officeDocument/2006/relationships/tags" Target="../tags/tag442.xml"/><Relationship Id="rId37" Type="http://schemas.openxmlformats.org/officeDocument/2006/relationships/tags" Target="../tags/tag447.xml"/><Relationship Id="rId40" Type="http://schemas.openxmlformats.org/officeDocument/2006/relationships/tags" Target="../tags/tag450.xml"/><Relationship Id="rId45" Type="http://schemas.openxmlformats.org/officeDocument/2006/relationships/tags" Target="../tags/tag455.xml"/><Relationship Id="rId53" Type="http://schemas.openxmlformats.org/officeDocument/2006/relationships/tags" Target="../tags/tag463.xml"/><Relationship Id="rId58" Type="http://schemas.openxmlformats.org/officeDocument/2006/relationships/tags" Target="../tags/tag468.xml"/><Relationship Id="rId66" Type="http://schemas.openxmlformats.org/officeDocument/2006/relationships/tags" Target="../tags/tag476.xml"/><Relationship Id="rId74" Type="http://schemas.openxmlformats.org/officeDocument/2006/relationships/tags" Target="../tags/tag484.xml"/><Relationship Id="rId79" Type="http://schemas.openxmlformats.org/officeDocument/2006/relationships/tags" Target="../tags/tag489.xml"/><Relationship Id="rId87" Type="http://schemas.openxmlformats.org/officeDocument/2006/relationships/tags" Target="../tags/tag497.xml"/><Relationship Id="rId5" Type="http://schemas.openxmlformats.org/officeDocument/2006/relationships/tags" Target="../tags/tag415.xml"/><Relationship Id="rId61" Type="http://schemas.openxmlformats.org/officeDocument/2006/relationships/tags" Target="../tags/tag471.xml"/><Relationship Id="rId82" Type="http://schemas.openxmlformats.org/officeDocument/2006/relationships/tags" Target="../tags/tag492.xml"/><Relationship Id="rId19" Type="http://schemas.openxmlformats.org/officeDocument/2006/relationships/tags" Target="../tags/tag429.xml"/><Relationship Id="rId4" Type="http://schemas.openxmlformats.org/officeDocument/2006/relationships/tags" Target="../tags/tag414.xml"/><Relationship Id="rId9" Type="http://schemas.openxmlformats.org/officeDocument/2006/relationships/tags" Target="../tags/tag419.xml"/><Relationship Id="rId14" Type="http://schemas.openxmlformats.org/officeDocument/2006/relationships/tags" Target="../tags/tag424.xml"/><Relationship Id="rId22" Type="http://schemas.openxmlformats.org/officeDocument/2006/relationships/tags" Target="../tags/tag432.xml"/><Relationship Id="rId27" Type="http://schemas.openxmlformats.org/officeDocument/2006/relationships/tags" Target="../tags/tag437.xml"/><Relationship Id="rId30" Type="http://schemas.openxmlformats.org/officeDocument/2006/relationships/tags" Target="../tags/tag440.xml"/><Relationship Id="rId35" Type="http://schemas.openxmlformats.org/officeDocument/2006/relationships/tags" Target="../tags/tag445.xml"/><Relationship Id="rId43" Type="http://schemas.openxmlformats.org/officeDocument/2006/relationships/tags" Target="../tags/tag453.xml"/><Relationship Id="rId48" Type="http://schemas.openxmlformats.org/officeDocument/2006/relationships/tags" Target="../tags/tag458.xml"/><Relationship Id="rId56" Type="http://schemas.openxmlformats.org/officeDocument/2006/relationships/tags" Target="../tags/tag466.xml"/><Relationship Id="rId64" Type="http://schemas.openxmlformats.org/officeDocument/2006/relationships/tags" Target="../tags/tag474.xml"/><Relationship Id="rId69" Type="http://schemas.openxmlformats.org/officeDocument/2006/relationships/tags" Target="../tags/tag479.xml"/><Relationship Id="rId77" Type="http://schemas.openxmlformats.org/officeDocument/2006/relationships/tags" Target="../tags/tag487.xml"/><Relationship Id="rId8" Type="http://schemas.openxmlformats.org/officeDocument/2006/relationships/tags" Target="../tags/tag418.xml"/><Relationship Id="rId51" Type="http://schemas.openxmlformats.org/officeDocument/2006/relationships/tags" Target="../tags/tag461.xml"/><Relationship Id="rId72" Type="http://schemas.openxmlformats.org/officeDocument/2006/relationships/tags" Target="../tags/tag482.xml"/><Relationship Id="rId80" Type="http://schemas.openxmlformats.org/officeDocument/2006/relationships/tags" Target="../tags/tag490.xml"/><Relationship Id="rId85" Type="http://schemas.openxmlformats.org/officeDocument/2006/relationships/tags" Target="../tags/tag495.xml"/><Relationship Id="rId3" Type="http://schemas.openxmlformats.org/officeDocument/2006/relationships/tags" Target="../tags/tag413.xml"/><Relationship Id="rId12" Type="http://schemas.openxmlformats.org/officeDocument/2006/relationships/tags" Target="../tags/tag422.xml"/><Relationship Id="rId17" Type="http://schemas.openxmlformats.org/officeDocument/2006/relationships/tags" Target="../tags/tag427.xml"/><Relationship Id="rId25" Type="http://schemas.openxmlformats.org/officeDocument/2006/relationships/tags" Target="../tags/tag435.xml"/><Relationship Id="rId33" Type="http://schemas.openxmlformats.org/officeDocument/2006/relationships/tags" Target="../tags/tag443.xml"/><Relationship Id="rId38" Type="http://schemas.openxmlformats.org/officeDocument/2006/relationships/tags" Target="../tags/tag448.xml"/><Relationship Id="rId46" Type="http://schemas.openxmlformats.org/officeDocument/2006/relationships/tags" Target="../tags/tag456.xml"/><Relationship Id="rId59" Type="http://schemas.openxmlformats.org/officeDocument/2006/relationships/tags" Target="../tags/tag469.xml"/><Relationship Id="rId67" Type="http://schemas.openxmlformats.org/officeDocument/2006/relationships/tags" Target="../tags/tag477.xml"/><Relationship Id="rId20" Type="http://schemas.openxmlformats.org/officeDocument/2006/relationships/tags" Target="../tags/tag430.xml"/><Relationship Id="rId41" Type="http://schemas.openxmlformats.org/officeDocument/2006/relationships/tags" Target="../tags/tag451.xml"/><Relationship Id="rId54" Type="http://schemas.openxmlformats.org/officeDocument/2006/relationships/tags" Target="../tags/tag464.xml"/><Relationship Id="rId62" Type="http://schemas.openxmlformats.org/officeDocument/2006/relationships/tags" Target="../tags/tag472.xml"/><Relationship Id="rId70" Type="http://schemas.openxmlformats.org/officeDocument/2006/relationships/tags" Target="../tags/tag480.xml"/><Relationship Id="rId75" Type="http://schemas.openxmlformats.org/officeDocument/2006/relationships/tags" Target="../tags/tag485.xml"/><Relationship Id="rId83" Type="http://schemas.openxmlformats.org/officeDocument/2006/relationships/tags" Target="../tags/tag493.xml"/><Relationship Id="rId88" Type="http://schemas.openxmlformats.org/officeDocument/2006/relationships/slideLayout" Target="../slideLayouts/slideLayout30.xml"/><Relationship Id="rId1" Type="http://schemas.openxmlformats.org/officeDocument/2006/relationships/tags" Target="../tags/tag411.xml"/><Relationship Id="rId6" Type="http://schemas.openxmlformats.org/officeDocument/2006/relationships/tags" Target="../tags/tag416.xml"/><Relationship Id="rId15" Type="http://schemas.openxmlformats.org/officeDocument/2006/relationships/tags" Target="../tags/tag425.xml"/><Relationship Id="rId23" Type="http://schemas.openxmlformats.org/officeDocument/2006/relationships/tags" Target="../tags/tag433.xml"/><Relationship Id="rId28" Type="http://schemas.openxmlformats.org/officeDocument/2006/relationships/tags" Target="../tags/tag438.xml"/><Relationship Id="rId36" Type="http://schemas.openxmlformats.org/officeDocument/2006/relationships/tags" Target="../tags/tag446.xml"/><Relationship Id="rId49" Type="http://schemas.openxmlformats.org/officeDocument/2006/relationships/tags" Target="../tags/tag459.xml"/><Relationship Id="rId57" Type="http://schemas.openxmlformats.org/officeDocument/2006/relationships/tags" Target="../tags/tag467.xml"/><Relationship Id="rId10" Type="http://schemas.openxmlformats.org/officeDocument/2006/relationships/tags" Target="../tags/tag420.xml"/><Relationship Id="rId31" Type="http://schemas.openxmlformats.org/officeDocument/2006/relationships/tags" Target="../tags/tag441.xml"/><Relationship Id="rId44" Type="http://schemas.openxmlformats.org/officeDocument/2006/relationships/tags" Target="../tags/tag454.xml"/><Relationship Id="rId52" Type="http://schemas.openxmlformats.org/officeDocument/2006/relationships/tags" Target="../tags/tag462.xml"/><Relationship Id="rId60" Type="http://schemas.openxmlformats.org/officeDocument/2006/relationships/tags" Target="../tags/tag470.xml"/><Relationship Id="rId65" Type="http://schemas.openxmlformats.org/officeDocument/2006/relationships/tags" Target="../tags/tag475.xml"/><Relationship Id="rId73" Type="http://schemas.openxmlformats.org/officeDocument/2006/relationships/tags" Target="../tags/tag483.xml"/><Relationship Id="rId78" Type="http://schemas.openxmlformats.org/officeDocument/2006/relationships/tags" Target="../tags/tag488.xml"/><Relationship Id="rId81" Type="http://schemas.openxmlformats.org/officeDocument/2006/relationships/tags" Target="../tags/tag491.xml"/><Relationship Id="rId86" Type="http://schemas.openxmlformats.org/officeDocument/2006/relationships/tags" Target="../tags/tag496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510.xml"/><Relationship Id="rId18" Type="http://schemas.openxmlformats.org/officeDocument/2006/relationships/tags" Target="../tags/tag515.xml"/><Relationship Id="rId26" Type="http://schemas.openxmlformats.org/officeDocument/2006/relationships/tags" Target="../tags/tag523.xml"/><Relationship Id="rId39" Type="http://schemas.openxmlformats.org/officeDocument/2006/relationships/tags" Target="../tags/tag536.xml"/><Relationship Id="rId21" Type="http://schemas.openxmlformats.org/officeDocument/2006/relationships/tags" Target="../tags/tag518.xml"/><Relationship Id="rId34" Type="http://schemas.openxmlformats.org/officeDocument/2006/relationships/tags" Target="../tags/tag531.xml"/><Relationship Id="rId42" Type="http://schemas.openxmlformats.org/officeDocument/2006/relationships/tags" Target="../tags/tag539.xml"/><Relationship Id="rId47" Type="http://schemas.openxmlformats.org/officeDocument/2006/relationships/tags" Target="../tags/tag544.xml"/><Relationship Id="rId50" Type="http://schemas.openxmlformats.org/officeDocument/2006/relationships/tags" Target="../tags/tag547.xml"/><Relationship Id="rId55" Type="http://schemas.openxmlformats.org/officeDocument/2006/relationships/tags" Target="../tags/tag552.xml"/><Relationship Id="rId63" Type="http://schemas.openxmlformats.org/officeDocument/2006/relationships/tags" Target="../tags/tag560.xml"/><Relationship Id="rId68" Type="http://schemas.openxmlformats.org/officeDocument/2006/relationships/tags" Target="../tags/tag565.xml"/><Relationship Id="rId76" Type="http://schemas.openxmlformats.org/officeDocument/2006/relationships/tags" Target="../tags/tag573.xml"/><Relationship Id="rId84" Type="http://schemas.openxmlformats.org/officeDocument/2006/relationships/tags" Target="../tags/tag581.xml"/><Relationship Id="rId89" Type="http://schemas.openxmlformats.org/officeDocument/2006/relationships/notesSlide" Target="../notesSlides/notesSlide14.xml"/><Relationship Id="rId7" Type="http://schemas.openxmlformats.org/officeDocument/2006/relationships/tags" Target="../tags/tag504.xml"/><Relationship Id="rId71" Type="http://schemas.openxmlformats.org/officeDocument/2006/relationships/tags" Target="../tags/tag568.xml"/><Relationship Id="rId2" Type="http://schemas.openxmlformats.org/officeDocument/2006/relationships/tags" Target="../tags/tag499.xml"/><Relationship Id="rId16" Type="http://schemas.openxmlformats.org/officeDocument/2006/relationships/tags" Target="../tags/tag513.xml"/><Relationship Id="rId29" Type="http://schemas.openxmlformats.org/officeDocument/2006/relationships/tags" Target="../tags/tag526.xml"/><Relationship Id="rId11" Type="http://schemas.openxmlformats.org/officeDocument/2006/relationships/tags" Target="../tags/tag508.xml"/><Relationship Id="rId24" Type="http://schemas.openxmlformats.org/officeDocument/2006/relationships/tags" Target="../tags/tag521.xml"/><Relationship Id="rId32" Type="http://schemas.openxmlformats.org/officeDocument/2006/relationships/tags" Target="../tags/tag529.xml"/><Relationship Id="rId37" Type="http://schemas.openxmlformats.org/officeDocument/2006/relationships/tags" Target="../tags/tag534.xml"/><Relationship Id="rId40" Type="http://schemas.openxmlformats.org/officeDocument/2006/relationships/tags" Target="../tags/tag537.xml"/><Relationship Id="rId45" Type="http://schemas.openxmlformats.org/officeDocument/2006/relationships/tags" Target="../tags/tag542.xml"/><Relationship Id="rId53" Type="http://schemas.openxmlformats.org/officeDocument/2006/relationships/tags" Target="../tags/tag550.xml"/><Relationship Id="rId58" Type="http://schemas.openxmlformats.org/officeDocument/2006/relationships/tags" Target="../tags/tag555.xml"/><Relationship Id="rId66" Type="http://schemas.openxmlformats.org/officeDocument/2006/relationships/tags" Target="../tags/tag563.xml"/><Relationship Id="rId74" Type="http://schemas.openxmlformats.org/officeDocument/2006/relationships/tags" Target="../tags/tag571.xml"/><Relationship Id="rId79" Type="http://schemas.openxmlformats.org/officeDocument/2006/relationships/tags" Target="../tags/tag576.xml"/><Relationship Id="rId87" Type="http://schemas.openxmlformats.org/officeDocument/2006/relationships/tags" Target="../tags/tag584.xml"/><Relationship Id="rId5" Type="http://schemas.openxmlformats.org/officeDocument/2006/relationships/tags" Target="../tags/tag502.xml"/><Relationship Id="rId61" Type="http://schemas.openxmlformats.org/officeDocument/2006/relationships/tags" Target="../tags/tag558.xml"/><Relationship Id="rId82" Type="http://schemas.openxmlformats.org/officeDocument/2006/relationships/tags" Target="../tags/tag579.xml"/><Relationship Id="rId19" Type="http://schemas.openxmlformats.org/officeDocument/2006/relationships/tags" Target="../tags/tag516.xml"/><Relationship Id="rId4" Type="http://schemas.openxmlformats.org/officeDocument/2006/relationships/tags" Target="../tags/tag501.xml"/><Relationship Id="rId9" Type="http://schemas.openxmlformats.org/officeDocument/2006/relationships/tags" Target="../tags/tag506.xml"/><Relationship Id="rId14" Type="http://schemas.openxmlformats.org/officeDocument/2006/relationships/tags" Target="../tags/tag511.xml"/><Relationship Id="rId22" Type="http://schemas.openxmlformats.org/officeDocument/2006/relationships/tags" Target="../tags/tag519.xml"/><Relationship Id="rId27" Type="http://schemas.openxmlformats.org/officeDocument/2006/relationships/tags" Target="../tags/tag524.xml"/><Relationship Id="rId30" Type="http://schemas.openxmlformats.org/officeDocument/2006/relationships/tags" Target="../tags/tag527.xml"/><Relationship Id="rId35" Type="http://schemas.openxmlformats.org/officeDocument/2006/relationships/tags" Target="../tags/tag532.xml"/><Relationship Id="rId43" Type="http://schemas.openxmlformats.org/officeDocument/2006/relationships/tags" Target="../tags/tag540.xml"/><Relationship Id="rId48" Type="http://schemas.openxmlformats.org/officeDocument/2006/relationships/tags" Target="../tags/tag545.xml"/><Relationship Id="rId56" Type="http://schemas.openxmlformats.org/officeDocument/2006/relationships/tags" Target="../tags/tag553.xml"/><Relationship Id="rId64" Type="http://schemas.openxmlformats.org/officeDocument/2006/relationships/tags" Target="../tags/tag561.xml"/><Relationship Id="rId69" Type="http://schemas.openxmlformats.org/officeDocument/2006/relationships/tags" Target="../tags/tag566.xml"/><Relationship Id="rId77" Type="http://schemas.openxmlformats.org/officeDocument/2006/relationships/tags" Target="../tags/tag574.xml"/><Relationship Id="rId8" Type="http://schemas.openxmlformats.org/officeDocument/2006/relationships/tags" Target="../tags/tag505.xml"/><Relationship Id="rId51" Type="http://schemas.openxmlformats.org/officeDocument/2006/relationships/tags" Target="../tags/tag548.xml"/><Relationship Id="rId72" Type="http://schemas.openxmlformats.org/officeDocument/2006/relationships/tags" Target="../tags/tag569.xml"/><Relationship Id="rId80" Type="http://schemas.openxmlformats.org/officeDocument/2006/relationships/tags" Target="../tags/tag577.xml"/><Relationship Id="rId85" Type="http://schemas.openxmlformats.org/officeDocument/2006/relationships/tags" Target="../tags/tag582.xml"/><Relationship Id="rId3" Type="http://schemas.openxmlformats.org/officeDocument/2006/relationships/tags" Target="../tags/tag500.xml"/><Relationship Id="rId12" Type="http://schemas.openxmlformats.org/officeDocument/2006/relationships/tags" Target="../tags/tag509.xml"/><Relationship Id="rId17" Type="http://schemas.openxmlformats.org/officeDocument/2006/relationships/tags" Target="../tags/tag514.xml"/><Relationship Id="rId25" Type="http://schemas.openxmlformats.org/officeDocument/2006/relationships/tags" Target="../tags/tag522.xml"/><Relationship Id="rId33" Type="http://schemas.openxmlformats.org/officeDocument/2006/relationships/tags" Target="../tags/tag530.xml"/><Relationship Id="rId38" Type="http://schemas.openxmlformats.org/officeDocument/2006/relationships/tags" Target="../tags/tag535.xml"/><Relationship Id="rId46" Type="http://schemas.openxmlformats.org/officeDocument/2006/relationships/tags" Target="../tags/tag543.xml"/><Relationship Id="rId59" Type="http://schemas.openxmlformats.org/officeDocument/2006/relationships/tags" Target="../tags/tag556.xml"/><Relationship Id="rId67" Type="http://schemas.openxmlformats.org/officeDocument/2006/relationships/tags" Target="../tags/tag564.xml"/><Relationship Id="rId20" Type="http://schemas.openxmlformats.org/officeDocument/2006/relationships/tags" Target="../tags/tag517.xml"/><Relationship Id="rId41" Type="http://schemas.openxmlformats.org/officeDocument/2006/relationships/tags" Target="../tags/tag538.xml"/><Relationship Id="rId54" Type="http://schemas.openxmlformats.org/officeDocument/2006/relationships/tags" Target="../tags/tag551.xml"/><Relationship Id="rId62" Type="http://schemas.openxmlformats.org/officeDocument/2006/relationships/tags" Target="../tags/tag559.xml"/><Relationship Id="rId70" Type="http://schemas.openxmlformats.org/officeDocument/2006/relationships/tags" Target="../tags/tag567.xml"/><Relationship Id="rId75" Type="http://schemas.openxmlformats.org/officeDocument/2006/relationships/tags" Target="../tags/tag572.xml"/><Relationship Id="rId83" Type="http://schemas.openxmlformats.org/officeDocument/2006/relationships/tags" Target="../tags/tag580.xml"/><Relationship Id="rId88" Type="http://schemas.openxmlformats.org/officeDocument/2006/relationships/slideLayout" Target="../slideLayouts/slideLayout30.xml"/><Relationship Id="rId1" Type="http://schemas.openxmlformats.org/officeDocument/2006/relationships/tags" Target="../tags/tag498.xml"/><Relationship Id="rId6" Type="http://schemas.openxmlformats.org/officeDocument/2006/relationships/tags" Target="../tags/tag503.xml"/><Relationship Id="rId15" Type="http://schemas.openxmlformats.org/officeDocument/2006/relationships/tags" Target="../tags/tag512.xml"/><Relationship Id="rId23" Type="http://schemas.openxmlformats.org/officeDocument/2006/relationships/tags" Target="../tags/tag520.xml"/><Relationship Id="rId28" Type="http://schemas.openxmlformats.org/officeDocument/2006/relationships/tags" Target="../tags/tag525.xml"/><Relationship Id="rId36" Type="http://schemas.openxmlformats.org/officeDocument/2006/relationships/tags" Target="../tags/tag533.xml"/><Relationship Id="rId49" Type="http://schemas.openxmlformats.org/officeDocument/2006/relationships/tags" Target="../tags/tag546.xml"/><Relationship Id="rId57" Type="http://schemas.openxmlformats.org/officeDocument/2006/relationships/tags" Target="../tags/tag554.xml"/><Relationship Id="rId10" Type="http://schemas.openxmlformats.org/officeDocument/2006/relationships/tags" Target="../tags/tag507.xml"/><Relationship Id="rId31" Type="http://schemas.openxmlformats.org/officeDocument/2006/relationships/tags" Target="../tags/tag528.xml"/><Relationship Id="rId44" Type="http://schemas.openxmlformats.org/officeDocument/2006/relationships/tags" Target="../tags/tag541.xml"/><Relationship Id="rId52" Type="http://schemas.openxmlformats.org/officeDocument/2006/relationships/tags" Target="../tags/tag549.xml"/><Relationship Id="rId60" Type="http://schemas.openxmlformats.org/officeDocument/2006/relationships/tags" Target="../tags/tag557.xml"/><Relationship Id="rId65" Type="http://schemas.openxmlformats.org/officeDocument/2006/relationships/tags" Target="../tags/tag562.xml"/><Relationship Id="rId73" Type="http://schemas.openxmlformats.org/officeDocument/2006/relationships/tags" Target="../tags/tag570.xml"/><Relationship Id="rId78" Type="http://schemas.openxmlformats.org/officeDocument/2006/relationships/tags" Target="../tags/tag575.xml"/><Relationship Id="rId81" Type="http://schemas.openxmlformats.org/officeDocument/2006/relationships/tags" Target="../tags/tag578.xml"/><Relationship Id="rId86" Type="http://schemas.openxmlformats.org/officeDocument/2006/relationships/tags" Target="../tags/tag58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597.xml"/><Relationship Id="rId18" Type="http://schemas.openxmlformats.org/officeDocument/2006/relationships/tags" Target="../tags/tag602.xml"/><Relationship Id="rId26" Type="http://schemas.openxmlformats.org/officeDocument/2006/relationships/tags" Target="../tags/tag610.xml"/><Relationship Id="rId39" Type="http://schemas.openxmlformats.org/officeDocument/2006/relationships/tags" Target="../tags/tag623.xml"/><Relationship Id="rId21" Type="http://schemas.openxmlformats.org/officeDocument/2006/relationships/tags" Target="../tags/tag605.xml"/><Relationship Id="rId34" Type="http://schemas.openxmlformats.org/officeDocument/2006/relationships/tags" Target="../tags/tag618.xml"/><Relationship Id="rId42" Type="http://schemas.openxmlformats.org/officeDocument/2006/relationships/tags" Target="../tags/tag626.xml"/><Relationship Id="rId47" Type="http://schemas.openxmlformats.org/officeDocument/2006/relationships/tags" Target="../tags/tag631.xml"/><Relationship Id="rId50" Type="http://schemas.openxmlformats.org/officeDocument/2006/relationships/tags" Target="../tags/tag634.xml"/><Relationship Id="rId55" Type="http://schemas.openxmlformats.org/officeDocument/2006/relationships/tags" Target="../tags/tag639.xml"/><Relationship Id="rId63" Type="http://schemas.openxmlformats.org/officeDocument/2006/relationships/tags" Target="../tags/tag647.xml"/><Relationship Id="rId68" Type="http://schemas.openxmlformats.org/officeDocument/2006/relationships/tags" Target="../tags/tag652.xml"/><Relationship Id="rId76" Type="http://schemas.openxmlformats.org/officeDocument/2006/relationships/tags" Target="../tags/tag660.xml"/><Relationship Id="rId84" Type="http://schemas.openxmlformats.org/officeDocument/2006/relationships/tags" Target="../tags/tag668.xml"/><Relationship Id="rId89" Type="http://schemas.openxmlformats.org/officeDocument/2006/relationships/notesSlide" Target="../notesSlides/notesSlide15.xml"/><Relationship Id="rId7" Type="http://schemas.openxmlformats.org/officeDocument/2006/relationships/tags" Target="../tags/tag591.xml"/><Relationship Id="rId71" Type="http://schemas.openxmlformats.org/officeDocument/2006/relationships/tags" Target="../tags/tag655.xml"/><Relationship Id="rId2" Type="http://schemas.openxmlformats.org/officeDocument/2006/relationships/tags" Target="../tags/tag586.xml"/><Relationship Id="rId16" Type="http://schemas.openxmlformats.org/officeDocument/2006/relationships/tags" Target="../tags/tag600.xml"/><Relationship Id="rId29" Type="http://schemas.openxmlformats.org/officeDocument/2006/relationships/tags" Target="../tags/tag613.xml"/><Relationship Id="rId11" Type="http://schemas.openxmlformats.org/officeDocument/2006/relationships/tags" Target="../tags/tag595.xml"/><Relationship Id="rId24" Type="http://schemas.openxmlformats.org/officeDocument/2006/relationships/tags" Target="../tags/tag608.xml"/><Relationship Id="rId32" Type="http://schemas.openxmlformats.org/officeDocument/2006/relationships/tags" Target="../tags/tag616.xml"/><Relationship Id="rId37" Type="http://schemas.openxmlformats.org/officeDocument/2006/relationships/tags" Target="../tags/tag621.xml"/><Relationship Id="rId40" Type="http://schemas.openxmlformats.org/officeDocument/2006/relationships/tags" Target="../tags/tag624.xml"/><Relationship Id="rId45" Type="http://schemas.openxmlformats.org/officeDocument/2006/relationships/tags" Target="../tags/tag629.xml"/><Relationship Id="rId53" Type="http://schemas.openxmlformats.org/officeDocument/2006/relationships/tags" Target="../tags/tag637.xml"/><Relationship Id="rId58" Type="http://schemas.openxmlformats.org/officeDocument/2006/relationships/tags" Target="../tags/tag642.xml"/><Relationship Id="rId66" Type="http://schemas.openxmlformats.org/officeDocument/2006/relationships/tags" Target="../tags/tag650.xml"/><Relationship Id="rId74" Type="http://schemas.openxmlformats.org/officeDocument/2006/relationships/tags" Target="../tags/tag658.xml"/><Relationship Id="rId79" Type="http://schemas.openxmlformats.org/officeDocument/2006/relationships/tags" Target="../tags/tag663.xml"/><Relationship Id="rId87" Type="http://schemas.openxmlformats.org/officeDocument/2006/relationships/tags" Target="../tags/tag671.xml"/><Relationship Id="rId5" Type="http://schemas.openxmlformats.org/officeDocument/2006/relationships/tags" Target="../tags/tag589.xml"/><Relationship Id="rId61" Type="http://schemas.openxmlformats.org/officeDocument/2006/relationships/tags" Target="../tags/tag645.xml"/><Relationship Id="rId82" Type="http://schemas.openxmlformats.org/officeDocument/2006/relationships/tags" Target="../tags/tag666.xml"/><Relationship Id="rId19" Type="http://schemas.openxmlformats.org/officeDocument/2006/relationships/tags" Target="../tags/tag603.xml"/><Relationship Id="rId4" Type="http://schemas.openxmlformats.org/officeDocument/2006/relationships/tags" Target="../tags/tag588.xml"/><Relationship Id="rId9" Type="http://schemas.openxmlformats.org/officeDocument/2006/relationships/tags" Target="../tags/tag593.xml"/><Relationship Id="rId14" Type="http://schemas.openxmlformats.org/officeDocument/2006/relationships/tags" Target="../tags/tag598.xml"/><Relationship Id="rId22" Type="http://schemas.openxmlformats.org/officeDocument/2006/relationships/tags" Target="../tags/tag606.xml"/><Relationship Id="rId27" Type="http://schemas.openxmlformats.org/officeDocument/2006/relationships/tags" Target="../tags/tag611.xml"/><Relationship Id="rId30" Type="http://schemas.openxmlformats.org/officeDocument/2006/relationships/tags" Target="../tags/tag614.xml"/><Relationship Id="rId35" Type="http://schemas.openxmlformats.org/officeDocument/2006/relationships/tags" Target="../tags/tag619.xml"/><Relationship Id="rId43" Type="http://schemas.openxmlformats.org/officeDocument/2006/relationships/tags" Target="../tags/tag627.xml"/><Relationship Id="rId48" Type="http://schemas.openxmlformats.org/officeDocument/2006/relationships/tags" Target="../tags/tag632.xml"/><Relationship Id="rId56" Type="http://schemas.openxmlformats.org/officeDocument/2006/relationships/tags" Target="../tags/tag640.xml"/><Relationship Id="rId64" Type="http://schemas.openxmlformats.org/officeDocument/2006/relationships/tags" Target="../tags/tag648.xml"/><Relationship Id="rId69" Type="http://schemas.openxmlformats.org/officeDocument/2006/relationships/tags" Target="../tags/tag653.xml"/><Relationship Id="rId77" Type="http://schemas.openxmlformats.org/officeDocument/2006/relationships/tags" Target="../tags/tag661.xml"/><Relationship Id="rId8" Type="http://schemas.openxmlformats.org/officeDocument/2006/relationships/tags" Target="../tags/tag592.xml"/><Relationship Id="rId51" Type="http://schemas.openxmlformats.org/officeDocument/2006/relationships/tags" Target="../tags/tag635.xml"/><Relationship Id="rId72" Type="http://schemas.openxmlformats.org/officeDocument/2006/relationships/tags" Target="../tags/tag656.xml"/><Relationship Id="rId80" Type="http://schemas.openxmlformats.org/officeDocument/2006/relationships/tags" Target="../tags/tag664.xml"/><Relationship Id="rId85" Type="http://schemas.openxmlformats.org/officeDocument/2006/relationships/tags" Target="../tags/tag669.xml"/><Relationship Id="rId3" Type="http://schemas.openxmlformats.org/officeDocument/2006/relationships/tags" Target="../tags/tag587.xml"/><Relationship Id="rId12" Type="http://schemas.openxmlformats.org/officeDocument/2006/relationships/tags" Target="../tags/tag596.xml"/><Relationship Id="rId17" Type="http://schemas.openxmlformats.org/officeDocument/2006/relationships/tags" Target="../tags/tag601.xml"/><Relationship Id="rId25" Type="http://schemas.openxmlformats.org/officeDocument/2006/relationships/tags" Target="../tags/tag609.xml"/><Relationship Id="rId33" Type="http://schemas.openxmlformats.org/officeDocument/2006/relationships/tags" Target="../tags/tag617.xml"/><Relationship Id="rId38" Type="http://schemas.openxmlformats.org/officeDocument/2006/relationships/tags" Target="../tags/tag622.xml"/><Relationship Id="rId46" Type="http://schemas.openxmlformats.org/officeDocument/2006/relationships/tags" Target="../tags/tag630.xml"/><Relationship Id="rId59" Type="http://schemas.openxmlformats.org/officeDocument/2006/relationships/tags" Target="../tags/tag643.xml"/><Relationship Id="rId67" Type="http://schemas.openxmlformats.org/officeDocument/2006/relationships/tags" Target="../tags/tag651.xml"/><Relationship Id="rId20" Type="http://schemas.openxmlformats.org/officeDocument/2006/relationships/tags" Target="../tags/tag604.xml"/><Relationship Id="rId41" Type="http://schemas.openxmlformats.org/officeDocument/2006/relationships/tags" Target="../tags/tag625.xml"/><Relationship Id="rId54" Type="http://schemas.openxmlformats.org/officeDocument/2006/relationships/tags" Target="../tags/tag638.xml"/><Relationship Id="rId62" Type="http://schemas.openxmlformats.org/officeDocument/2006/relationships/tags" Target="../tags/tag646.xml"/><Relationship Id="rId70" Type="http://schemas.openxmlformats.org/officeDocument/2006/relationships/tags" Target="../tags/tag654.xml"/><Relationship Id="rId75" Type="http://schemas.openxmlformats.org/officeDocument/2006/relationships/tags" Target="../tags/tag659.xml"/><Relationship Id="rId83" Type="http://schemas.openxmlformats.org/officeDocument/2006/relationships/tags" Target="../tags/tag667.xml"/><Relationship Id="rId88" Type="http://schemas.openxmlformats.org/officeDocument/2006/relationships/slideLayout" Target="../slideLayouts/slideLayout30.xml"/><Relationship Id="rId1" Type="http://schemas.openxmlformats.org/officeDocument/2006/relationships/tags" Target="../tags/tag585.xml"/><Relationship Id="rId6" Type="http://schemas.openxmlformats.org/officeDocument/2006/relationships/tags" Target="../tags/tag590.xml"/><Relationship Id="rId15" Type="http://schemas.openxmlformats.org/officeDocument/2006/relationships/tags" Target="../tags/tag599.xml"/><Relationship Id="rId23" Type="http://schemas.openxmlformats.org/officeDocument/2006/relationships/tags" Target="../tags/tag607.xml"/><Relationship Id="rId28" Type="http://schemas.openxmlformats.org/officeDocument/2006/relationships/tags" Target="../tags/tag612.xml"/><Relationship Id="rId36" Type="http://schemas.openxmlformats.org/officeDocument/2006/relationships/tags" Target="../tags/tag620.xml"/><Relationship Id="rId49" Type="http://schemas.openxmlformats.org/officeDocument/2006/relationships/tags" Target="../tags/tag633.xml"/><Relationship Id="rId57" Type="http://schemas.openxmlformats.org/officeDocument/2006/relationships/tags" Target="../tags/tag641.xml"/><Relationship Id="rId10" Type="http://schemas.openxmlformats.org/officeDocument/2006/relationships/tags" Target="../tags/tag594.xml"/><Relationship Id="rId31" Type="http://schemas.openxmlformats.org/officeDocument/2006/relationships/tags" Target="../tags/tag615.xml"/><Relationship Id="rId44" Type="http://schemas.openxmlformats.org/officeDocument/2006/relationships/tags" Target="../tags/tag628.xml"/><Relationship Id="rId52" Type="http://schemas.openxmlformats.org/officeDocument/2006/relationships/tags" Target="../tags/tag636.xml"/><Relationship Id="rId60" Type="http://schemas.openxmlformats.org/officeDocument/2006/relationships/tags" Target="../tags/tag644.xml"/><Relationship Id="rId65" Type="http://schemas.openxmlformats.org/officeDocument/2006/relationships/tags" Target="../tags/tag649.xml"/><Relationship Id="rId73" Type="http://schemas.openxmlformats.org/officeDocument/2006/relationships/tags" Target="../tags/tag657.xml"/><Relationship Id="rId78" Type="http://schemas.openxmlformats.org/officeDocument/2006/relationships/tags" Target="../tags/tag662.xml"/><Relationship Id="rId81" Type="http://schemas.openxmlformats.org/officeDocument/2006/relationships/tags" Target="../tags/tag665.xml"/><Relationship Id="rId86" Type="http://schemas.openxmlformats.org/officeDocument/2006/relationships/tags" Target="../tags/tag67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673.xml"/><Relationship Id="rId1" Type="http://schemas.openxmlformats.org/officeDocument/2006/relationships/tags" Target="../tags/tag672.xml"/><Relationship Id="rId4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686.xml"/><Relationship Id="rId18" Type="http://schemas.openxmlformats.org/officeDocument/2006/relationships/tags" Target="../tags/tag691.xml"/><Relationship Id="rId26" Type="http://schemas.openxmlformats.org/officeDocument/2006/relationships/tags" Target="../tags/tag699.xml"/><Relationship Id="rId39" Type="http://schemas.openxmlformats.org/officeDocument/2006/relationships/tags" Target="../tags/tag712.xml"/><Relationship Id="rId21" Type="http://schemas.openxmlformats.org/officeDocument/2006/relationships/tags" Target="../tags/tag694.xml"/><Relationship Id="rId34" Type="http://schemas.openxmlformats.org/officeDocument/2006/relationships/tags" Target="../tags/tag707.xml"/><Relationship Id="rId42" Type="http://schemas.openxmlformats.org/officeDocument/2006/relationships/tags" Target="../tags/tag715.xml"/><Relationship Id="rId47" Type="http://schemas.openxmlformats.org/officeDocument/2006/relationships/tags" Target="../tags/tag720.xml"/><Relationship Id="rId50" Type="http://schemas.openxmlformats.org/officeDocument/2006/relationships/tags" Target="../tags/tag723.xml"/><Relationship Id="rId55" Type="http://schemas.openxmlformats.org/officeDocument/2006/relationships/tags" Target="../tags/tag728.xml"/><Relationship Id="rId63" Type="http://schemas.openxmlformats.org/officeDocument/2006/relationships/tags" Target="../tags/tag736.xml"/><Relationship Id="rId7" Type="http://schemas.openxmlformats.org/officeDocument/2006/relationships/tags" Target="../tags/tag680.xml"/><Relationship Id="rId2" Type="http://schemas.openxmlformats.org/officeDocument/2006/relationships/tags" Target="../tags/tag675.xml"/><Relationship Id="rId16" Type="http://schemas.openxmlformats.org/officeDocument/2006/relationships/tags" Target="../tags/tag689.xml"/><Relationship Id="rId20" Type="http://schemas.openxmlformats.org/officeDocument/2006/relationships/tags" Target="../tags/tag693.xml"/><Relationship Id="rId29" Type="http://schemas.openxmlformats.org/officeDocument/2006/relationships/tags" Target="../tags/tag702.xml"/><Relationship Id="rId41" Type="http://schemas.openxmlformats.org/officeDocument/2006/relationships/tags" Target="../tags/tag714.xml"/><Relationship Id="rId54" Type="http://schemas.openxmlformats.org/officeDocument/2006/relationships/tags" Target="../tags/tag727.xml"/><Relationship Id="rId62" Type="http://schemas.openxmlformats.org/officeDocument/2006/relationships/tags" Target="../tags/tag735.xml"/><Relationship Id="rId1" Type="http://schemas.openxmlformats.org/officeDocument/2006/relationships/tags" Target="../tags/tag674.xml"/><Relationship Id="rId6" Type="http://schemas.openxmlformats.org/officeDocument/2006/relationships/tags" Target="../tags/tag679.xml"/><Relationship Id="rId11" Type="http://schemas.openxmlformats.org/officeDocument/2006/relationships/tags" Target="../tags/tag684.xml"/><Relationship Id="rId24" Type="http://schemas.openxmlformats.org/officeDocument/2006/relationships/tags" Target="../tags/tag697.xml"/><Relationship Id="rId32" Type="http://schemas.openxmlformats.org/officeDocument/2006/relationships/tags" Target="../tags/tag705.xml"/><Relationship Id="rId37" Type="http://schemas.openxmlformats.org/officeDocument/2006/relationships/tags" Target="../tags/tag710.xml"/><Relationship Id="rId40" Type="http://schemas.openxmlformats.org/officeDocument/2006/relationships/tags" Target="../tags/tag713.xml"/><Relationship Id="rId45" Type="http://schemas.openxmlformats.org/officeDocument/2006/relationships/tags" Target="../tags/tag718.xml"/><Relationship Id="rId53" Type="http://schemas.openxmlformats.org/officeDocument/2006/relationships/tags" Target="../tags/tag726.xml"/><Relationship Id="rId58" Type="http://schemas.openxmlformats.org/officeDocument/2006/relationships/tags" Target="../tags/tag731.xml"/><Relationship Id="rId66" Type="http://schemas.openxmlformats.org/officeDocument/2006/relationships/notesSlide" Target="../notesSlides/notesSlide17.xml"/><Relationship Id="rId5" Type="http://schemas.openxmlformats.org/officeDocument/2006/relationships/tags" Target="../tags/tag678.xml"/><Relationship Id="rId15" Type="http://schemas.openxmlformats.org/officeDocument/2006/relationships/tags" Target="../tags/tag688.xml"/><Relationship Id="rId23" Type="http://schemas.openxmlformats.org/officeDocument/2006/relationships/tags" Target="../tags/tag696.xml"/><Relationship Id="rId28" Type="http://schemas.openxmlformats.org/officeDocument/2006/relationships/tags" Target="../tags/tag701.xml"/><Relationship Id="rId36" Type="http://schemas.openxmlformats.org/officeDocument/2006/relationships/tags" Target="../tags/tag709.xml"/><Relationship Id="rId49" Type="http://schemas.openxmlformats.org/officeDocument/2006/relationships/tags" Target="../tags/tag722.xml"/><Relationship Id="rId57" Type="http://schemas.openxmlformats.org/officeDocument/2006/relationships/tags" Target="../tags/tag730.xml"/><Relationship Id="rId61" Type="http://schemas.openxmlformats.org/officeDocument/2006/relationships/tags" Target="../tags/tag734.xml"/><Relationship Id="rId10" Type="http://schemas.openxmlformats.org/officeDocument/2006/relationships/tags" Target="../tags/tag683.xml"/><Relationship Id="rId19" Type="http://schemas.openxmlformats.org/officeDocument/2006/relationships/tags" Target="../tags/tag692.xml"/><Relationship Id="rId31" Type="http://schemas.openxmlformats.org/officeDocument/2006/relationships/tags" Target="../tags/tag704.xml"/><Relationship Id="rId44" Type="http://schemas.openxmlformats.org/officeDocument/2006/relationships/tags" Target="../tags/tag717.xml"/><Relationship Id="rId52" Type="http://schemas.openxmlformats.org/officeDocument/2006/relationships/tags" Target="../tags/tag725.xml"/><Relationship Id="rId60" Type="http://schemas.openxmlformats.org/officeDocument/2006/relationships/tags" Target="../tags/tag733.xml"/><Relationship Id="rId65" Type="http://schemas.openxmlformats.org/officeDocument/2006/relationships/slideLayout" Target="../slideLayouts/slideLayout41.xml"/><Relationship Id="rId4" Type="http://schemas.openxmlformats.org/officeDocument/2006/relationships/tags" Target="../tags/tag677.xml"/><Relationship Id="rId9" Type="http://schemas.openxmlformats.org/officeDocument/2006/relationships/tags" Target="../tags/tag682.xml"/><Relationship Id="rId14" Type="http://schemas.openxmlformats.org/officeDocument/2006/relationships/tags" Target="../tags/tag687.xml"/><Relationship Id="rId22" Type="http://schemas.openxmlformats.org/officeDocument/2006/relationships/tags" Target="../tags/tag695.xml"/><Relationship Id="rId27" Type="http://schemas.openxmlformats.org/officeDocument/2006/relationships/tags" Target="../tags/tag700.xml"/><Relationship Id="rId30" Type="http://schemas.openxmlformats.org/officeDocument/2006/relationships/tags" Target="../tags/tag703.xml"/><Relationship Id="rId35" Type="http://schemas.openxmlformats.org/officeDocument/2006/relationships/tags" Target="../tags/tag708.xml"/><Relationship Id="rId43" Type="http://schemas.openxmlformats.org/officeDocument/2006/relationships/tags" Target="../tags/tag716.xml"/><Relationship Id="rId48" Type="http://schemas.openxmlformats.org/officeDocument/2006/relationships/tags" Target="../tags/tag721.xml"/><Relationship Id="rId56" Type="http://schemas.openxmlformats.org/officeDocument/2006/relationships/tags" Target="../tags/tag729.xml"/><Relationship Id="rId64" Type="http://schemas.openxmlformats.org/officeDocument/2006/relationships/tags" Target="../tags/tag737.xml"/><Relationship Id="rId8" Type="http://schemas.openxmlformats.org/officeDocument/2006/relationships/tags" Target="../tags/tag681.xml"/><Relationship Id="rId51" Type="http://schemas.openxmlformats.org/officeDocument/2006/relationships/tags" Target="../tags/tag724.xml"/><Relationship Id="rId3" Type="http://schemas.openxmlformats.org/officeDocument/2006/relationships/tags" Target="../tags/tag676.xml"/><Relationship Id="rId12" Type="http://schemas.openxmlformats.org/officeDocument/2006/relationships/tags" Target="../tags/tag685.xml"/><Relationship Id="rId17" Type="http://schemas.openxmlformats.org/officeDocument/2006/relationships/tags" Target="../tags/tag690.xml"/><Relationship Id="rId25" Type="http://schemas.openxmlformats.org/officeDocument/2006/relationships/tags" Target="../tags/tag698.xml"/><Relationship Id="rId33" Type="http://schemas.openxmlformats.org/officeDocument/2006/relationships/tags" Target="../tags/tag706.xml"/><Relationship Id="rId38" Type="http://schemas.openxmlformats.org/officeDocument/2006/relationships/tags" Target="../tags/tag711.xml"/><Relationship Id="rId46" Type="http://schemas.openxmlformats.org/officeDocument/2006/relationships/tags" Target="../tags/tag719.xml"/><Relationship Id="rId59" Type="http://schemas.openxmlformats.org/officeDocument/2006/relationships/tags" Target="../tags/tag7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740.xml"/><Relationship Id="rId7" Type="http://schemas.openxmlformats.org/officeDocument/2006/relationships/notesSlide" Target="../notesSlides/notesSlide18.xml"/><Relationship Id="rId2" Type="http://schemas.openxmlformats.org/officeDocument/2006/relationships/tags" Target="../tags/tag739.xml"/><Relationship Id="rId1" Type="http://schemas.openxmlformats.org/officeDocument/2006/relationships/tags" Target="../tags/tag73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42.xml"/><Relationship Id="rId4" Type="http://schemas.openxmlformats.org/officeDocument/2006/relationships/tags" Target="../tags/tag74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745.xml"/><Relationship Id="rId7" Type="http://schemas.openxmlformats.org/officeDocument/2006/relationships/notesSlide" Target="../notesSlides/notesSlide19.xml"/><Relationship Id="rId2" Type="http://schemas.openxmlformats.org/officeDocument/2006/relationships/tags" Target="../tags/tag744.xml"/><Relationship Id="rId1" Type="http://schemas.openxmlformats.org/officeDocument/2006/relationships/tags" Target="../tags/tag74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47.xml"/><Relationship Id="rId4" Type="http://schemas.openxmlformats.org/officeDocument/2006/relationships/tags" Target="../tags/tag7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750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749.xml"/><Relationship Id="rId1" Type="http://schemas.openxmlformats.org/officeDocument/2006/relationships/tags" Target="../tags/tag74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52.xml"/><Relationship Id="rId4" Type="http://schemas.openxmlformats.org/officeDocument/2006/relationships/tags" Target="../tags/tag751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765.xml"/><Relationship Id="rId18" Type="http://schemas.openxmlformats.org/officeDocument/2006/relationships/tags" Target="../tags/tag770.xml"/><Relationship Id="rId26" Type="http://schemas.openxmlformats.org/officeDocument/2006/relationships/tags" Target="../tags/tag778.xml"/><Relationship Id="rId39" Type="http://schemas.openxmlformats.org/officeDocument/2006/relationships/tags" Target="../tags/tag791.xml"/><Relationship Id="rId21" Type="http://schemas.openxmlformats.org/officeDocument/2006/relationships/tags" Target="../tags/tag773.xml"/><Relationship Id="rId34" Type="http://schemas.openxmlformats.org/officeDocument/2006/relationships/tags" Target="../tags/tag786.xml"/><Relationship Id="rId42" Type="http://schemas.openxmlformats.org/officeDocument/2006/relationships/tags" Target="../tags/tag794.xml"/><Relationship Id="rId47" Type="http://schemas.openxmlformats.org/officeDocument/2006/relationships/tags" Target="../tags/tag799.xml"/><Relationship Id="rId50" Type="http://schemas.openxmlformats.org/officeDocument/2006/relationships/tags" Target="../tags/tag802.xml"/><Relationship Id="rId55" Type="http://schemas.openxmlformats.org/officeDocument/2006/relationships/tags" Target="../tags/tag807.xml"/><Relationship Id="rId63" Type="http://schemas.openxmlformats.org/officeDocument/2006/relationships/tags" Target="../tags/tag815.xml"/><Relationship Id="rId7" Type="http://schemas.openxmlformats.org/officeDocument/2006/relationships/tags" Target="../tags/tag759.xml"/><Relationship Id="rId2" Type="http://schemas.openxmlformats.org/officeDocument/2006/relationships/tags" Target="../tags/tag754.xml"/><Relationship Id="rId16" Type="http://schemas.openxmlformats.org/officeDocument/2006/relationships/tags" Target="../tags/tag768.xml"/><Relationship Id="rId20" Type="http://schemas.openxmlformats.org/officeDocument/2006/relationships/tags" Target="../tags/tag772.xml"/><Relationship Id="rId29" Type="http://schemas.openxmlformats.org/officeDocument/2006/relationships/tags" Target="../tags/tag781.xml"/><Relationship Id="rId41" Type="http://schemas.openxmlformats.org/officeDocument/2006/relationships/tags" Target="../tags/tag793.xml"/><Relationship Id="rId54" Type="http://schemas.openxmlformats.org/officeDocument/2006/relationships/tags" Target="../tags/tag806.xml"/><Relationship Id="rId62" Type="http://schemas.openxmlformats.org/officeDocument/2006/relationships/tags" Target="../tags/tag814.xml"/><Relationship Id="rId1" Type="http://schemas.openxmlformats.org/officeDocument/2006/relationships/tags" Target="../tags/tag753.xml"/><Relationship Id="rId6" Type="http://schemas.openxmlformats.org/officeDocument/2006/relationships/tags" Target="../tags/tag758.xml"/><Relationship Id="rId11" Type="http://schemas.openxmlformats.org/officeDocument/2006/relationships/tags" Target="../tags/tag763.xml"/><Relationship Id="rId24" Type="http://schemas.openxmlformats.org/officeDocument/2006/relationships/tags" Target="../tags/tag776.xml"/><Relationship Id="rId32" Type="http://schemas.openxmlformats.org/officeDocument/2006/relationships/tags" Target="../tags/tag784.xml"/><Relationship Id="rId37" Type="http://schemas.openxmlformats.org/officeDocument/2006/relationships/tags" Target="../tags/tag789.xml"/><Relationship Id="rId40" Type="http://schemas.openxmlformats.org/officeDocument/2006/relationships/tags" Target="../tags/tag792.xml"/><Relationship Id="rId45" Type="http://schemas.openxmlformats.org/officeDocument/2006/relationships/tags" Target="../tags/tag797.xml"/><Relationship Id="rId53" Type="http://schemas.openxmlformats.org/officeDocument/2006/relationships/tags" Target="../tags/tag805.xml"/><Relationship Id="rId58" Type="http://schemas.openxmlformats.org/officeDocument/2006/relationships/tags" Target="../tags/tag810.xml"/><Relationship Id="rId66" Type="http://schemas.openxmlformats.org/officeDocument/2006/relationships/notesSlide" Target="../notesSlides/notesSlide21.xml"/><Relationship Id="rId5" Type="http://schemas.openxmlformats.org/officeDocument/2006/relationships/tags" Target="../tags/tag757.xml"/><Relationship Id="rId15" Type="http://schemas.openxmlformats.org/officeDocument/2006/relationships/tags" Target="../tags/tag767.xml"/><Relationship Id="rId23" Type="http://schemas.openxmlformats.org/officeDocument/2006/relationships/tags" Target="../tags/tag775.xml"/><Relationship Id="rId28" Type="http://schemas.openxmlformats.org/officeDocument/2006/relationships/tags" Target="../tags/tag780.xml"/><Relationship Id="rId36" Type="http://schemas.openxmlformats.org/officeDocument/2006/relationships/tags" Target="../tags/tag788.xml"/><Relationship Id="rId49" Type="http://schemas.openxmlformats.org/officeDocument/2006/relationships/tags" Target="../tags/tag801.xml"/><Relationship Id="rId57" Type="http://schemas.openxmlformats.org/officeDocument/2006/relationships/tags" Target="../tags/tag809.xml"/><Relationship Id="rId61" Type="http://schemas.openxmlformats.org/officeDocument/2006/relationships/tags" Target="../tags/tag813.xml"/><Relationship Id="rId10" Type="http://schemas.openxmlformats.org/officeDocument/2006/relationships/tags" Target="../tags/tag762.xml"/><Relationship Id="rId19" Type="http://schemas.openxmlformats.org/officeDocument/2006/relationships/tags" Target="../tags/tag771.xml"/><Relationship Id="rId31" Type="http://schemas.openxmlformats.org/officeDocument/2006/relationships/tags" Target="../tags/tag783.xml"/><Relationship Id="rId44" Type="http://schemas.openxmlformats.org/officeDocument/2006/relationships/tags" Target="../tags/tag796.xml"/><Relationship Id="rId52" Type="http://schemas.openxmlformats.org/officeDocument/2006/relationships/tags" Target="../tags/tag804.xml"/><Relationship Id="rId60" Type="http://schemas.openxmlformats.org/officeDocument/2006/relationships/tags" Target="../tags/tag812.xml"/><Relationship Id="rId65" Type="http://schemas.openxmlformats.org/officeDocument/2006/relationships/slideLayout" Target="../slideLayouts/slideLayout52.xml"/><Relationship Id="rId4" Type="http://schemas.openxmlformats.org/officeDocument/2006/relationships/tags" Target="../tags/tag756.xml"/><Relationship Id="rId9" Type="http://schemas.openxmlformats.org/officeDocument/2006/relationships/tags" Target="../tags/tag761.xml"/><Relationship Id="rId14" Type="http://schemas.openxmlformats.org/officeDocument/2006/relationships/tags" Target="../tags/tag766.xml"/><Relationship Id="rId22" Type="http://schemas.openxmlformats.org/officeDocument/2006/relationships/tags" Target="../tags/tag774.xml"/><Relationship Id="rId27" Type="http://schemas.openxmlformats.org/officeDocument/2006/relationships/tags" Target="../tags/tag779.xml"/><Relationship Id="rId30" Type="http://schemas.openxmlformats.org/officeDocument/2006/relationships/tags" Target="../tags/tag782.xml"/><Relationship Id="rId35" Type="http://schemas.openxmlformats.org/officeDocument/2006/relationships/tags" Target="../tags/tag787.xml"/><Relationship Id="rId43" Type="http://schemas.openxmlformats.org/officeDocument/2006/relationships/tags" Target="../tags/tag795.xml"/><Relationship Id="rId48" Type="http://schemas.openxmlformats.org/officeDocument/2006/relationships/tags" Target="../tags/tag800.xml"/><Relationship Id="rId56" Type="http://schemas.openxmlformats.org/officeDocument/2006/relationships/tags" Target="../tags/tag808.xml"/><Relationship Id="rId64" Type="http://schemas.openxmlformats.org/officeDocument/2006/relationships/tags" Target="../tags/tag816.xml"/><Relationship Id="rId8" Type="http://schemas.openxmlformats.org/officeDocument/2006/relationships/tags" Target="../tags/tag760.xml"/><Relationship Id="rId51" Type="http://schemas.openxmlformats.org/officeDocument/2006/relationships/tags" Target="../tags/tag803.xml"/><Relationship Id="rId3" Type="http://schemas.openxmlformats.org/officeDocument/2006/relationships/tags" Target="../tags/tag755.xml"/><Relationship Id="rId12" Type="http://schemas.openxmlformats.org/officeDocument/2006/relationships/tags" Target="../tags/tag764.xml"/><Relationship Id="rId17" Type="http://schemas.openxmlformats.org/officeDocument/2006/relationships/tags" Target="../tags/tag769.xml"/><Relationship Id="rId25" Type="http://schemas.openxmlformats.org/officeDocument/2006/relationships/tags" Target="../tags/tag777.xml"/><Relationship Id="rId33" Type="http://schemas.openxmlformats.org/officeDocument/2006/relationships/tags" Target="../tags/tag785.xml"/><Relationship Id="rId38" Type="http://schemas.openxmlformats.org/officeDocument/2006/relationships/tags" Target="../tags/tag790.xml"/><Relationship Id="rId46" Type="http://schemas.openxmlformats.org/officeDocument/2006/relationships/tags" Target="../tags/tag798.xml"/><Relationship Id="rId59" Type="http://schemas.openxmlformats.org/officeDocument/2006/relationships/tags" Target="../tags/tag811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829.xml"/><Relationship Id="rId18" Type="http://schemas.openxmlformats.org/officeDocument/2006/relationships/tags" Target="../tags/tag834.xml"/><Relationship Id="rId26" Type="http://schemas.openxmlformats.org/officeDocument/2006/relationships/tags" Target="../tags/tag842.xml"/><Relationship Id="rId39" Type="http://schemas.openxmlformats.org/officeDocument/2006/relationships/tags" Target="../tags/tag855.xml"/><Relationship Id="rId21" Type="http://schemas.openxmlformats.org/officeDocument/2006/relationships/tags" Target="../tags/tag837.xml"/><Relationship Id="rId34" Type="http://schemas.openxmlformats.org/officeDocument/2006/relationships/tags" Target="../tags/tag850.xml"/><Relationship Id="rId42" Type="http://schemas.openxmlformats.org/officeDocument/2006/relationships/tags" Target="../tags/tag858.xml"/><Relationship Id="rId47" Type="http://schemas.openxmlformats.org/officeDocument/2006/relationships/tags" Target="../tags/tag863.xml"/><Relationship Id="rId50" Type="http://schemas.openxmlformats.org/officeDocument/2006/relationships/tags" Target="../tags/tag866.xml"/><Relationship Id="rId55" Type="http://schemas.openxmlformats.org/officeDocument/2006/relationships/tags" Target="../tags/tag871.xml"/><Relationship Id="rId7" Type="http://schemas.openxmlformats.org/officeDocument/2006/relationships/tags" Target="../tags/tag823.xml"/><Relationship Id="rId12" Type="http://schemas.openxmlformats.org/officeDocument/2006/relationships/tags" Target="../tags/tag828.xml"/><Relationship Id="rId17" Type="http://schemas.openxmlformats.org/officeDocument/2006/relationships/tags" Target="../tags/tag833.xml"/><Relationship Id="rId25" Type="http://schemas.openxmlformats.org/officeDocument/2006/relationships/tags" Target="../tags/tag841.xml"/><Relationship Id="rId33" Type="http://schemas.openxmlformats.org/officeDocument/2006/relationships/tags" Target="../tags/tag849.xml"/><Relationship Id="rId38" Type="http://schemas.openxmlformats.org/officeDocument/2006/relationships/tags" Target="../tags/tag854.xml"/><Relationship Id="rId46" Type="http://schemas.openxmlformats.org/officeDocument/2006/relationships/tags" Target="../tags/tag862.xml"/><Relationship Id="rId59" Type="http://schemas.openxmlformats.org/officeDocument/2006/relationships/notesSlide" Target="../notesSlides/notesSlide22.xml"/><Relationship Id="rId2" Type="http://schemas.openxmlformats.org/officeDocument/2006/relationships/tags" Target="../tags/tag818.xml"/><Relationship Id="rId16" Type="http://schemas.openxmlformats.org/officeDocument/2006/relationships/tags" Target="../tags/tag832.xml"/><Relationship Id="rId20" Type="http://schemas.openxmlformats.org/officeDocument/2006/relationships/tags" Target="../tags/tag836.xml"/><Relationship Id="rId29" Type="http://schemas.openxmlformats.org/officeDocument/2006/relationships/tags" Target="../tags/tag845.xml"/><Relationship Id="rId41" Type="http://schemas.openxmlformats.org/officeDocument/2006/relationships/tags" Target="../tags/tag857.xml"/><Relationship Id="rId54" Type="http://schemas.openxmlformats.org/officeDocument/2006/relationships/tags" Target="../tags/tag870.xml"/><Relationship Id="rId1" Type="http://schemas.openxmlformats.org/officeDocument/2006/relationships/tags" Target="../tags/tag817.xml"/><Relationship Id="rId6" Type="http://schemas.openxmlformats.org/officeDocument/2006/relationships/tags" Target="../tags/tag822.xml"/><Relationship Id="rId11" Type="http://schemas.openxmlformats.org/officeDocument/2006/relationships/tags" Target="../tags/tag827.xml"/><Relationship Id="rId24" Type="http://schemas.openxmlformats.org/officeDocument/2006/relationships/tags" Target="../tags/tag840.xml"/><Relationship Id="rId32" Type="http://schemas.openxmlformats.org/officeDocument/2006/relationships/tags" Target="../tags/tag848.xml"/><Relationship Id="rId37" Type="http://schemas.openxmlformats.org/officeDocument/2006/relationships/tags" Target="../tags/tag853.xml"/><Relationship Id="rId40" Type="http://schemas.openxmlformats.org/officeDocument/2006/relationships/tags" Target="../tags/tag856.xml"/><Relationship Id="rId45" Type="http://schemas.openxmlformats.org/officeDocument/2006/relationships/tags" Target="../tags/tag861.xml"/><Relationship Id="rId53" Type="http://schemas.openxmlformats.org/officeDocument/2006/relationships/tags" Target="../tags/tag869.xml"/><Relationship Id="rId58" Type="http://schemas.openxmlformats.org/officeDocument/2006/relationships/slideLayout" Target="../slideLayouts/slideLayout52.xml"/><Relationship Id="rId5" Type="http://schemas.openxmlformats.org/officeDocument/2006/relationships/tags" Target="../tags/tag821.xml"/><Relationship Id="rId15" Type="http://schemas.openxmlformats.org/officeDocument/2006/relationships/tags" Target="../tags/tag831.xml"/><Relationship Id="rId23" Type="http://schemas.openxmlformats.org/officeDocument/2006/relationships/tags" Target="../tags/tag839.xml"/><Relationship Id="rId28" Type="http://schemas.openxmlformats.org/officeDocument/2006/relationships/tags" Target="../tags/tag844.xml"/><Relationship Id="rId36" Type="http://schemas.openxmlformats.org/officeDocument/2006/relationships/tags" Target="../tags/tag852.xml"/><Relationship Id="rId49" Type="http://schemas.openxmlformats.org/officeDocument/2006/relationships/tags" Target="../tags/tag865.xml"/><Relationship Id="rId57" Type="http://schemas.openxmlformats.org/officeDocument/2006/relationships/tags" Target="../tags/tag873.xml"/><Relationship Id="rId10" Type="http://schemas.openxmlformats.org/officeDocument/2006/relationships/tags" Target="../tags/tag826.xml"/><Relationship Id="rId19" Type="http://schemas.openxmlformats.org/officeDocument/2006/relationships/tags" Target="../tags/tag835.xml"/><Relationship Id="rId31" Type="http://schemas.openxmlformats.org/officeDocument/2006/relationships/tags" Target="../tags/tag847.xml"/><Relationship Id="rId44" Type="http://schemas.openxmlformats.org/officeDocument/2006/relationships/tags" Target="../tags/tag860.xml"/><Relationship Id="rId52" Type="http://schemas.openxmlformats.org/officeDocument/2006/relationships/tags" Target="../tags/tag868.xml"/><Relationship Id="rId4" Type="http://schemas.openxmlformats.org/officeDocument/2006/relationships/tags" Target="../tags/tag820.xml"/><Relationship Id="rId9" Type="http://schemas.openxmlformats.org/officeDocument/2006/relationships/tags" Target="../tags/tag825.xml"/><Relationship Id="rId14" Type="http://schemas.openxmlformats.org/officeDocument/2006/relationships/tags" Target="../tags/tag830.xml"/><Relationship Id="rId22" Type="http://schemas.openxmlformats.org/officeDocument/2006/relationships/tags" Target="../tags/tag838.xml"/><Relationship Id="rId27" Type="http://schemas.openxmlformats.org/officeDocument/2006/relationships/tags" Target="../tags/tag843.xml"/><Relationship Id="rId30" Type="http://schemas.openxmlformats.org/officeDocument/2006/relationships/tags" Target="../tags/tag846.xml"/><Relationship Id="rId35" Type="http://schemas.openxmlformats.org/officeDocument/2006/relationships/tags" Target="../tags/tag851.xml"/><Relationship Id="rId43" Type="http://schemas.openxmlformats.org/officeDocument/2006/relationships/tags" Target="../tags/tag859.xml"/><Relationship Id="rId48" Type="http://schemas.openxmlformats.org/officeDocument/2006/relationships/tags" Target="../tags/tag864.xml"/><Relationship Id="rId56" Type="http://schemas.openxmlformats.org/officeDocument/2006/relationships/tags" Target="../tags/tag872.xml"/><Relationship Id="rId8" Type="http://schemas.openxmlformats.org/officeDocument/2006/relationships/tags" Target="../tags/tag824.xml"/><Relationship Id="rId51" Type="http://schemas.openxmlformats.org/officeDocument/2006/relationships/tags" Target="../tags/tag867.xml"/><Relationship Id="rId3" Type="http://schemas.openxmlformats.org/officeDocument/2006/relationships/tags" Target="../tags/tag8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tags" Target="../tags/tag875.xml"/><Relationship Id="rId1" Type="http://schemas.openxmlformats.org/officeDocument/2006/relationships/tags" Target="../tags/tag874.xml"/><Relationship Id="rId4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888.xml"/><Relationship Id="rId18" Type="http://schemas.openxmlformats.org/officeDocument/2006/relationships/tags" Target="../tags/tag893.xml"/><Relationship Id="rId26" Type="http://schemas.openxmlformats.org/officeDocument/2006/relationships/tags" Target="../tags/tag901.xml"/><Relationship Id="rId39" Type="http://schemas.openxmlformats.org/officeDocument/2006/relationships/tags" Target="../tags/tag914.xml"/><Relationship Id="rId21" Type="http://schemas.openxmlformats.org/officeDocument/2006/relationships/tags" Target="../tags/tag896.xml"/><Relationship Id="rId34" Type="http://schemas.openxmlformats.org/officeDocument/2006/relationships/tags" Target="../tags/tag909.xml"/><Relationship Id="rId42" Type="http://schemas.openxmlformats.org/officeDocument/2006/relationships/tags" Target="../tags/tag917.xml"/><Relationship Id="rId47" Type="http://schemas.openxmlformats.org/officeDocument/2006/relationships/tags" Target="../tags/tag922.xml"/><Relationship Id="rId50" Type="http://schemas.openxmlformats.org/officeDocument/2006/relationships/tags" Target="../tags/tag925.xml"/><Relationship Id="rId55" Type="http://schemas.openxmlformats.org/officeDocument/2006/relationships/tags" Target="../tags/tag930.xml"/><Relationship Id="rId63" Type="http://schemas.openxmlformats.org/officeDocument/2006/relationships/tags" Target="../tags/tag938.xml"/><Relationship Id="rId68" Type="http://schemas.openxmlformats.org/officeDocument/2006/relationships/notesSlide" Target="../notesSlides/notesSlide24.xml"/><Relationship Id="rId7" Type="http://schemas.openxmlformats.org/officeDocument/2006/relationships/tags" Target="../tags/tag882.xml"/><Relationship Id="rId2" Type="http://schemas.openxmlformats.org/officeDocument/2006/relationships/tags" Target="../tags/tag877.xml"/><Relationship Id="rId16" Type="http://schemas.openxmlformats.org/officeDocument/2006/relationships/tags" Target="../tags/tag891.xml"/><Relationship Id="rId29" Type="http://schemas.openxmlformats.org/officeDocument/2006/relationships/tags" Target="../tags/tag904.xml"/><Relationship Id="rId1" Type="http://schemas.openxmlformats.org/officeDocument/2006/relationships/tags" Target="../tags/tag876.xml"/><Relationship Id="rId6" Type="http://schemas.openxmlformats.org/officeDocument/2006/relationships/tags" Target="../tags/tag881.xml"/><Relationship Id="rId11" Type="http://schemas.openxmlformats.org/officeDocument/2006/relationships/tags" Target="../tags/tag886.xml"/><Relationship Id="rId24" Type="http://schemas.openxmlformats.org/officeDocument/2006/relationships/tags" Target="../tags/tag899.xml"/><Relationship Id="rId32" Type="http://schemas.openxmlformats.org/officeDocument/2006/relationships/tags" Target="../tags/tag907.xml"/><Relationship Id="rId37" Type="http://schemas.openxmlformats.org/officeDocument/2006/relationships/tags" Target="../tags/tag912.xml"/><Relationship Id="rId40" Type="http://schemas.openxmlformats.org/officeDocument/2006/relationships/tags" Target="../tags/tag915.xml"/><Relationship Id="rId45" Type="http://schemas.openxmlformats.org/officeDocument/2006/relationships/tags" Target="../tags/tag920.xml"/><Relationship Id="rId53" Type="http://schemas.openxmlformats.org/officeDocument/2006/relationships/tags" Target="../tags/tag928.xml"/><Relationship Id="rId58" Type="http://schemas.openxmlformats.org/officeDocument/2006/relationships/tags" Target="../tags/tag933.xml"/><Relationship Id="rId66" Type="http://schemas.openxmlformats.org/officeDocument/2006/relationships/tags" Target="../tags/tag941.xml"/><Relationship Id="rId5" Type="http://schemas.openxmlformats.org/officeDocument/2006/relationships/tags" Target="../tags/tag880.xml"/><Relationship Id="rId15" Type="http://schemas.openxmlformats.org/officeDocument/2006/relationships/tags" Target="../tags/tag890.xml"/><Relationship Id="rId23" Type="http://schemas.openxmlformats.org/officeDocument/2006/relationships/tags" Target="../tags/tag898.xml"/><Relationship Id="rId28" Type="http://schemas.openxmlformats.org/officeDocument/2006/relationships/tags" Target="../tags/tag903.xml"/><Relationship Id="rId36" Type="http://schemas.openxmlformats.org/officeDocument/2006/relationships/tags" Target="../tags/tag911.xml"/><Relationship Id="rId49" Type="http://schemas.openxmlformats.org/officeDocument/2006/relationships/tags" Target="../tags/tag924.xml"/><Relationship Id="rId57" Type="http://schemas.openxmlformats.org/officeDocument/2006/relationships/tags" Target="../tags/tag932.xml"/><Relationship Id="rId61" Type="http://schemas.openxmlformats.org/officeDocument/2006/relationships/tags" Target="../tags/tag936.xml"/><Relationship Id="rId10" Type="http://schemas.openxmlformats.org/officeDocument/2006/relationships/tags" Target="../tags/tag885.xml"/><Relationship Id="rId19" Type="http://schemas.openxmlformats.org/officeDocument/2006/relationships/tags" Target="../tags/tag894.xml"/><Relationship Id="rId31" Type="http://schemas.openxmlformats.org/officeDocument/2006/relationships/tags" Target="../tags/tag906.xml"/><Relationship Id="rId44" Type="http://schemas.openxmlformats.org/officeDocument/2006/relationships/tags" Target="../tags/tag919.xml"/><Relationship Id="rId52" Type="http://schemas.openxmlformats.org/officeDocument/2006/relationships/tags" Target="../tags/tag927.xml"/><Relationship Id="rId60" Type="http://schemas.openxmlformats.org/officeDocument/2006/relationships/tags" Target="../tags/tag935.xml"/><Relationship Id="rId65" Type="http://schemas.openxmlformats.org/officeDocument/2006/relationships/tags" Target="../tags/tag940.xml"/><Relationship Id="rId4" Type="http://schemas.openxmlformats.org/officeDocument/2006/relationships/tags" Target="../tags/tag879.xml"/><Relationship Id="rId9" Type="http://schemas.openxmlformats.org/officeDocument/2006/relationships/tags" Target="../tags/tag884.xml"/><Relationship Id="rId14" Type="http://schemas.openxmlformats.org/officeDocument/2006/relationships/tags" Target="../tags/tag889.xml"/><Relationship Id="rId22" Type="http://schemas.openxmlformats.org/officeDocument/2006/relationships/tags" Target="../tags/tag897.xml"/><Relationship Id="rId27" Type="http://schemas.openxmlformats.org/officeDocument/2006/relationships/tags" Target="../tags/tag902.xml"/><Relationship Id="rId30" Type="http://schemas.openxmlformats.org/officeDocument/2006/relationships/tags" Target="../tags/tag905.xml"/><Relationship Id="rId35" Type="http://schemas.openxmlformats.org/officeDocument/2006/relationships/tags" Target="../tags/tag910.xml"/><Relationship Id="rId43" Type="http://schemas.openxmlformats.org/officeDocument/2006/relationships/tags" Target="../tags/tag918.xml"/><Relationship Id="rId48" Type="http://schemas.openxmlformats.org/officeDocument/2006/relationships/tags" Target="../tags/tag923.xml"/><Relationship Id="rId56" Type="http://schemas.openxmlformats.org/officeDocument/2006/relationships/tags" Target="../tags/tag931.xml"/><Relationship Id="rId64" Type="http://schemas.openxmlformats.org/officeDocument/2006/relationships/tags" Target="../tags/tag939.xml"/><Relationship Id="rId8" Type="http://schemas.openxmlformats.org/officeDocument/2006/relationships/tags" Target="../tags/tag883.xml"/><Relationship Id="rId51" Type="http://schemas.openxmlformats.org/officeDocument/2006/relationships/tags" Target="../tags/tag926.xml"/><Relationship Id="rId3" Type="http://schemas.openxmlformats.org/officeDocument/2006/relationships/tags" Target="../tags/tag878.xml"/><Relationship Id="rId12" Type="http://schemas.openxmlformats.org/officeDocument/2006/relationships/tags" Target="../tags/tag887.xml"/><Relationship Id="rId17" Type="http://schemas.openxmlformats.org/officeDocument/2006/relationships/tags" Target="../tags/tag892.xml"/><Relationship Id="rId25" Type="http://schemas.openxmlformats.org/officeDocument/2006/relationships/tags" Target="../tags/tag900.xml"/><Relationship Id="rId33" Type="http://schemas.openxmlformats.org/officeDocument/2006/relationships/tags" Target="../tags/tag908.xml"/><Relationship Id="rId38" Type="http://schemas.openxmlformats.org/officeDocument/2006/relationships/tags" Target="../tags/tag913.xml"/><Relationship Id="rId46" Type="http://schemas.openxmlformats.org/officeDocument/2006/relationships/tags" Target="../tags/tag921.xml"/><Relationship Id="rId59" Type="http://schemas.openxmlformats.org/officeDocument/2006/relationships/tags" Target="../tags/tag934.xml"/><Relationship Id="rId67" Type="http://schemas.openxmlformats.org/officeDocument/2006/relationships/slideLayout" Target="../slideLayouts/slideLayout52.xml"/><Relationship Id="rId20" Type="http://schemas.openxmlformats.org/officeDocument/2006/relationships/tags" Target="../tags/tag895.xml"/><Relationship Id="rId41" Type="http://schemas.openxmlformats.org/officeDocument/2006/relationships/tags" Target="../tags/tag916.xml"/><Relationship Id="rId54" Type="http://schemas.openxmlformats.org/officeDocument/2006/relationships/tags" Target="../tags/tag929.xml"/><Relationship Id="rId62" Type="http://schemas.openxmlformats.org/officeDocument/2006/relationships/tags" Target="../tags/tag937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954.xml"/><Relationship Id="rId18" Type="http://schemas.openxmlformats.org/officeDocument/2006/relationships/tags" Target="../tags/tag959.xml"/><Relationship Id="rId26" Type="http://schemas.openxmlformats.org/officeDocument/2006/relationships/tags" Target="../tags/tag967.xml"/><Relationship Id="rId39" Type="http://schemas.openxmlformats.org/officeDocument/2006/relationships/tags" Target="../tags/tag980.xml"/><Relationship Id="rId21" Type="http://schemas.openxmlformats.org/officeDocument/2006/relationships/tags" Target="../tags/tag962.xml"/><Relationship Id="rId34" Type="http://schemas.openxmlformats.org/officeDocument/2006/relationships/tags" Target="../tags/tag975.xml"/><Relationship Id="rId42" Type="http://schemas.openxmlformats.org/officeDocument/2006/relationships/tags" Target="../tags/tag983.xml"/><Relationship Id="rId47" Type="http://schemas.openxmlformats.org/officeDocument/2006/relationships/tags" Target="../tags/tag988.xml"/><Relationship Id="rId50" Type="http://schemas.openxmlformats.org/officeDocument/2006/relationships/tags" Target="../tags/tag991.xml"/><Relationship Id="rId55" Type="http://schemas.openxmlformats.org/officeDocument/2006/relationships/tags" Target="../tags/tag996.xml"/><Relationship Id="rId7" Type="http://schemas.openxmlformats.org/officeDocument/2006/relationships/tags" Target="../tags/tag948.xml"/><Relationship Id="rId12" Type="http://schemas.openxmlformats.org/officeDocument/2006/relationships/tags" Target="../tags/tag953.xml"/><Relationship Id="rId17" Type="http://schemas.openxmlformats.org/officeDocument/2006/relationships/tags" Target="../tags/tag958.xml"/><Relationship Id="rId25" Type="http://schemas.openxmlformats.org/officeDocument/2006/relationships/tags" Target="../tags/tag966.xml"/><Relationship Id="rId33" Type="http://schemas.openxmlformats.org/officeDocument/2006/relationships/tags" Target="../tags/tag974.xml"/><Relationship Id="rId38" Type="http://schemas.openxmlformats.org/officeDocument/2006/relationships/tags" Target="../tags/tag979.xml"/><Relationship Id="rId46" Type="http://schemas.openxmlformats.org/officeDocument/2006/relationships/tags" Target="../tags/tag987.xml"/><Relationship Id="rId59" Type="http://schemas.openxmlformats.org/officeDocument/2006/relationships/notesSlide" Target="../notesSlides/notesSlide25.xml"/><Relationship Id="rId2" Type="http://schemas.openxmlformats.org/officeDocument/2006/relationships/tags" Target="../tags/tag943.xml"/><Relationship Id="rId16" Type="http://schemas.openxmlformats.org/officeDocument/2006/relationships/tags" Target="../tags/tag957.xml"/><Relationship Id="rId20" Type="http://schemas.openxmlformats.org/officeDocument/2006/relationships/tags" Target="../tags/tag961.xml"/><Relationship Id="rId29" Type="http://schemas.openxmlformats.org/officeDocument/2006/relationships/tags" Target="../tags/tag970.xml"/><Relationship Id="rId41" Type="http://schemas.openxmlformats.org/officeDocument/2006/relationships/tags" Target="../tags/tag982.xml"/><Relationship Id="rId54" Type="http://schemas.openxmlformats.org/officeDocument/2006/relationships/tags" Target="../tags/tag995.xml"/><Relationship Id="rId1" Type="http://schemas.openxmlformats.org/officeDocument/2006/relationships/tags" Target="../tags/tag942.xml"/><Relationship Id="rId6" Type="http://schemas.openxmlformats.org/officeDocument/2006/relationships/tags" Target="../tags/tag947.xml"/><Relationship Id="rId11" Type="http://schemas.openxmlformats.org/officeDocument/2006/relationships/tags" Target="../tags/tag952.xml"/><Relationship Id="rId24" Type="http://schemas.openxmlformats.org/officeDocument/2006/relationships/tags" Target="../tags/tag965.xml"/><Relationship Id="rId32" Type="http://schemas.openxmlformats.org/officeDocument/2006/relationships/tags" Target="../tags/tag973.xml"/><Relationship Id="rId37" Type="http://schemas.openxmlformats.org/officeDocument/2006/relationships/tags" Target="../tags/tag978.xml"/><Relationship Id="rId40" Type="http://schemas.openxmlformats.org/officeDocument/2006/relationships/tags" Target="../tags/tag981.xml"/><Relationship Id="rId45" Type="http://schemas.openxmlformats.org/officeDocument/2006/relationships/tags" Target="../tags/tag986.xml"/><Relationship Id="rId53" Type="http://schemas.openxmlformats.org/officeDocument/2006/relationships/tags" Target="../tags/tag994.xml"/><Relationship Id="rId58" Type="http://schemas.openxmlformats.org/officeDocument/2006/relationships/slideLayout" Target="../slideLayouts/slideLayout52.xml"/><Relationship Id="rId5" Type="http://schemas.openxmlformats.org/officeDocument/2006/relationships/tags" Target="../tags/tag946.xml"/><Relationship Id="rId15" Type="http://schemas.openxmlformats.org/officeDocument/2006/relationships/tags" Target="../tags/tag956.xml"/><Relationship Id="rId23" Type="http://schemas.openxmlformats.org/officeDocument/2006/relationships/tags" Target="../tags/tag964.xml"/><Relationship Id="rId28" Type="http://schemas.openxmlformats.org/officeDocument/2006/relationships/tags" Target="../tags/tag969.xml"/><Relationship Id="rId36" Type="http://schemas.openxmlformats.org/officeDocument/2006/relationships/tags" Target="../tags/tag977.xml"/><Relationship Id="rId49" Type="http://schemas.openxmlformats.org/officeDocument/2006/relationships/tags" Target="../tags/tag990.xml"/><Relationship Id="rId57" Type="http://schemas.openxmlformats.org/officeDocument/2006/relationships/tags" Target="../tags/tag998.xml"/><Relationship Id="rId10" Type="http://schemas.openxmlformats.org/officeDocument/2006/relationships/tags" Target="../tags/tag951.xml"/><Relationship Id="rId19" Type="http://schemas.openxmlformats.org/officeDocument/2006/relationships/tags" Target="../tags/tag960.xml"/><Relationship Id="rId31" Type="http://schemas.openxmlformats.org/officeDocument/2006/relationships/tags" Target="../tags/tag972.xml"/><Relationship Id="rId44" Type="http://schemas.openxmlformats.org/officeDocument/2006/relationships/tags" Target="../tags/tag985.xml"/><Relationship Id="rId52" Type="http://schemas.openxmlformats.org/officeDocument/2006/relationships/tags" Target="../tags/tag993.xml"/><Relationship Id="rId4" Type="http://schemas.openxmlformats.org/officeDocument/2006/relationships/tags" Target="../tags/tag945.xml"/><Relationship Id="rId9" Type="http://schemas.openxmlformats.org/officeDocument/2006/relationships/tags" Target="../tags/tag950.xml"/><Relationship Id="rId14" Type="http://schemas.openxmlformats.org/officeDocument/2006/relationships/tags" Target="../tags/tag955.xml"/><Relationship Id="rId22" Type="http://schemas.openxmlformats.org/officeDocument/2006/relationships/tags" Target="../tags/tag963.xml"/><Relationship Id="rId27" Type="http://schemas.openxmlformats.org/officeDocument/2006/relationships/tags" Target="../tags/tag968.xml"/><Relationship Id="rId30" Type="http://schemas.openxmlformats.org/officeDocument/2006/relationships/tags" Target="../tags/tag971.xml"/><Relationship Id="rId35" Type="http://schemas.openxmlformats.org/officeDocument/2006/relationships/tags" Target="../tags/tag976.xml"/><Relationship Id="rId43" Type="http://schemas.openxmlformats.org/officeDocument/2006/relationships/tags" Target="../tags/tag984.xml"/><Relationship Id="rId48" Type="http://schemas.openxmlformats.org/officeDocument/2006/relationships/tags" Target="../tags/tag989.xml"/><Relationship Id="rId56" Type="http://schemas.openxmlformats.org/officeDocument/2006/relationships/tags" Target="../tags/tag997.xml"/><Relationship Id="rId8" Type="http://schemas.openxmlformats.org/officeDocument/2006/relationships/tags" Target="../tags/tag949.xml"/><Relationship Id="rId51" Type="http://schemas.openxmlformats.org/officeDocument/2006/relationships/tags" Target="../tags/tag992.xml"/><Relationship Id="rId3" Type="http://schemas.openxmlformats.org/officeDocument/2006/relationships/tags" Target="../tags/tag944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1011.xml"/><Relationship Id="rId18" Type="http://schemas.openxmlformats.org/officeDocument/2006/relationships/tags" Target="../tags/tag1016.xml"/><Relationship Id="rId26" Type="http://schemas.openxmlformats.org/officeDocument/2006/relationships/tags" Target="../tags/tag1024.xml"/><Relationship Id="rId39" Type="http://schemas.openxmlformats.org/officeDocument/2006/relationships/tags" Target="../tags/tag1037.xml"/><Relationship Id="rId21" Type="http://schemas.openxmlformats.org/officeDocument/2006/relationships/tags" Target="../tags/tag1019.xml"/><Relationship Id="rId34" Type="http://schemas.openxmlformats.org/officeDocument/2006/relationships/tags" Target="../tags/tag1032.xml"/><Relationship Id="rId42" Type="http://schemas.openxmlformats.org/officeDocument/2006/relationships/tags" Target="../tags/tag1040.xml"/><Relationship Id="rId47" Type="http://schemas.openxmlformats.org/officeDocument/2006/relationships/tags" Target="../tags/tag1045.xml"/><Relationship Id="rId50" Type="http://schemas.openxmlformats.org/officeDocument/2006/relationships/tags" Target="../tags/tag1048.xml"/><Relationship Id="rId55" Type="http://schemas.openxmlformats.org/officeDocument/2006/relationships/tags" Target="../tags/tag1053.xml"/><Relationship Id="rId7" Type="http://schemas.openxmlformats.org/officeDocument/2006/relationships/tags" Target="../tags/tag1005.xml"/><Relationship Id="rId12" Type="http://schemas.openxmlformats.org/officeDocument/2006/relationships/tags" Target="../tags/tag1010.xml"/><Relationship Id="rId17" Type="http://schemas.openxmlformats.org/officeDocument/2006/relationships/tags" Target="../tags/tag1015.xml"/><Relationship Id="rId25" Type="http://schemas.openxmlformats.org/officeDocument/2006/relationships/tags" Target="../tags/tag1023.xml"/><Relationship Id="rId33" Type="http://schemas.openxmlformats.org/officeDocument/2006/relationships/tags" Target="../tags/tag1031.xml"/><Relationship Id="rId38" Type="http://schemas.openxmlformats.org/officeDocument/2006/relationships/tags" Target="../tags/tag1036.xml"/><Relationship Id="rId46" Type="http://schemas.openxmlformats.org/officeDocument/2006/relationships/tags" Target="../tags/tag1044.xml"/><Relationship Id="rId59" Type="http://schemas.openxmlformats.org/officeDocument/2006/relationships/notesSlide" Target="../notesSlides/notesSlide26.xml"/><Relationship Id="rId2" Type="http://schemas.openxmlformats.org/officeDocument/2006/relationships/tags" Target="../tags/tag1000.xml"/><Relationship Id="rId16" Type="http://schemas.openxmlformats.org/officeDocument/2006/relationships/tags" Target="../tags/tag1014.xml"/><Relationship Id="rId20" Type="http://schemas.openxmlformats.org/officeDocument/2006/relationships/tags" Target="../tags/tag1018.xml"/><Relationship Id="rId29" Type="http://schemas.openxmlformats.org/officeDocument/2006/relationships/tags" Target="../tags/tag1027.xml"/><Relationship Id="rId41" Type="http://schemas.openxmlformats.org/officeDocument/2006/relationships/tags" Target="../tags/tag1039.xml"/><Relationship Id="rId54" Type="http://schemas.openxmlformats.org/officeDocument/2006/relationships/tags" Target="../tags/tag1052.xml"/><Relationship Id="rId1" Type="http://schemas.openxmlformats.org/officeDocument/2006/relationships/tags" Target="../tags/tag999.xml"/><Relationship Id="rId6" Type="http://schemas.openxmlformats.org/officeDocument/2006/relationships/tags" Target="../tags/tag1004.xml"/><Relationship Id="rId11" Type="http://schemas.openxmlformats.org/officeDocument/2006/relationships/tags" Target="../tags/tag1009.xml"/><Relationship Id="rId24" Type="http://schemas.openxmlformats.org/officeDocument/2006/relationships/tags" Target="../tags/tag1022.xml"/><Relationship Id="rId32" Type="http://schemas.openxmlformats.org/officeDocument/2006/relationships/tags" Target="../tags/tag1030.xml"/><Relationship Id="rId37" Type="http://schemas.openxmlformats.org/officeDocument/2006/relationships/tags" Target="../tags/tag1035.xml"/><Relationship Id="rId40" Type="http://schemas.openxmlformats.org/officeDocument/2006/relationships/tags" Target="../tags/tag1038.xml"/><Relationship Id="rId45" Type="http://schemas.openxmlformats.org/officeDocument/2006/relationships/tags" Target="../tags/tag1043.xml"/><Relationship Id="rId53" Type="http://schemas.openxmlformats.org/officeDocument/2006/relationships/tags" Target="../tags/tag1051.xml"/><Relationship Id="rId58" Type="http://schemas.openxmlformats.org/officeDocument/2006/relationships/slideLayout" Target="../slideLayouts/slideLayout52.xml"/><Relationship Id="rId5" Type="http://schemas.openxmlformats.org/officeDocument/2006/relationships/tags" Target="../tags/tag1003.xml"/><Relationship Id="rId15" Type="http://schemas.openxmlformats.org/officeDocument/2006/relationships/tags" Target="../tags/tag1013.xml"/><Relationship Id="rId23" Type="http://schemas.openxmlformats.org/officeDocument/2006/relationships/tags" Target="../tags/tag1021.xml"/><Relationship Id="rId28" Type="http://schemas.openxmlformats.org/officeDocument/2006/relationships/tags" Target="../tags/tag1026.xml"/><Relationship Id="rId36" Type="http://schemas.openxmlformats.org/officeDocument/2006/relationships/tags" Target="../tags/tag1034.xml"/><Relationship Id="rId49" Type="http://schemas.openxmlformats.org/officeDocument/2006/relationships/tags" Target="../tags/tag1047.xml"/><Relationship Id="rId57" Type="http://schemas.openxmlformats.org/officeDocument/2006/relationships/tags" Target="../tags/tag1055.xml"/><Relationship Id="rId10" Type="http://schemas.openxmlformats.org/officeDocument/2006/relationships/tags" Target="../tags/tag1008.xml"/><Relationship Id="rId19" Type="http://schemas.openxmlformats.org/officeDocument/2006/relationships/tags" Target="../tags/tag1017.xml"/><Relationship Id="rId31" Type="http://schemas.openxmlformats.org/officeDocument/2006/relationships/tags" Target="../tags/tag1029.xml"/><Relationship Id="rId44" Type="http://schemas.openxmlformats.org/officeDocument/2006/relationships/tags" Target="../tags/tag1042.xml"/><Relationship Id="rId52" Type="http://schemas.openxmlformats.org/officeDocument/2006/relationships/tags" Target="../tags/tag1050.xml"/><Relationship Id="rId4" Type="http://schemas.openxmlformats.org/officeDocument/2006/relationships/tags" Target="../tags/tag1002.xml"/><Relationship Id="rId9" Type="http://schemas.openxmlformats.org/officeDocument/2006/relationships/tags" Target="../tags/tag1007.xml"/><Relationship Id="rId14" Type="http://schemas.openxmlformats.org/officeDocument/2006/relationships/tags" Target="../tags/tag1012.xml"/><Relationship Id="rId22" Type="http://schemas.openxmlformats.org/officeDocument/2006/relationships/tags" Target="../tags/tag1020.xml"/><Relationship Id="rId27" Type="http://schemas.openxmlformats.org/officeDocument/2006/relationships/tags" Target="../tags/tag1025.xml"/><Relationship Id="rId30" Type="http://schemas.openxmlformats.org/officeDocument/2006/relationships/tags" Target="../tags/tag1028.xml"/><Relationship Id="rId35" Type="http://schemas.openxmlformats.org/officeDocument/2006/relationships/tags" Target="../tags/tag1033.xml"/><Relationship Id="rId43" Type="http://schemas.openxmlformats.org/officeDocument/2006/relationships/tags" Target="../tags/tag1041.xml"/><Relationship Id="rId48" Type="http://schemas.openxmlformats.org/officeDocument/2006/relationships/tags" Target="../tags/tag1046.xml"/><Relationship Id="rId56" Type="http://schemas.openxmlformats.org/officeDocument/2006/relationships/tags" Target="../tags/tag1054.xml"/><Relationship Id="rId8" Type="http://schemas.openxmlformats.org/officeDocument/2006/relationships/tags" Target="../tags/tag1006.xml"/><Relationship Id="rId51" Type="http://schemas.openxmlformats.org/officeDocument/2006/relationships/tags" Target="../tags/tag1049.xml"/><Relationship Id="rId3" Type="http://schemas.openxmlformats.org/officeDocument/2006/relationships/tags" Target="../tags/tag1001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1068.xml"/><Relationship Id="rId18" Type="http://schemas.openxmlformats.org/officeDocument/2006/relationships/tags" Target="../tags/tag1073.xml"/><Relationship Id="rId26" Type="http://schemas.openxmlformats.org/officeDocument/2006/relationships/tags" Target="../tags/tag1081.xml"/><Relationship Id="rId39" Type="http://schemas.openxmlformats.org/officeDocument/2006/relationships/tags" Target="../tags/tag1094.xml"/><Relationship Id="rId21" Type="http://schemas.openxmlformats.org/officeDocument/2006/relationships/tags" Target="../tags/tag1076.xml"/><Relationship Id="rId34" Type="http://schemas.openxmlformats.org/officeDocument/2006/relationships/tags" Target="../tags/tag1089.xml"/><Relationship Id="rId42" Type="http://schemas.openxmlformats.org/officeDocument/2006/relationships/tags" Target="../tags/tag1097.xml"/><Relationship Id="rId47" Type="http://schemas.openxmlformats.org/officeDocument/2006/relationships/tags" Target="../tags/tag1102.xml"/><Relationship Id="rId50" Type="http://schemas.openxmlformats.org/officeDocument/2006/relationships/tags" Target="../tags/tag1105.xml"/><Relationship Id="rId55" Type="http://schemas.openxmlformats.org/officeDocument/2006/relationships/tags" Target="../tags/tag1110.xml"/><Relationship Id="rId7" Type="http://schemas.openxmlformats.org/officeDocument/2006/relationships/tags" Target="../tags/tag1062.xml"/><Relationship Id="rId12" Type="http://schemas.openxmlformats.org/officeDocument/2006/relationships/tags" Target="../tags/tag1067.xml"/><Relationship Id="rId17" Type="http://schemas.openxmlformats.org/officeDocument/2006/relationships/tags" Target="../tags/tag1072.xml"/><Relationship Id="rId25" Type="http://schemas.openxmlformats.org/officeDocument/2006/relationships/tags" Target="../tags/tag1080.xml"/><Relationship Id="rId33" Type="http://schemas.openxmlformats.org/officeDocument/2006/relationships/tags" Target="../tags/tag1088.xml"/><Relationship Id="rId38" Type="http://schemas.openxmlformats.org/officeDocument/2006/relationships/tags" Target="../tags/tag1093.xml"/><Relationship Id="rId46" Type="http://schemas.openxmlformats.org/officeDocument/2006/relationships/tags" Target="../tags/tag1101.xml"/><Relationship Id="rId59" Type="http://schemas.openxmlformats.org/officeDocument/2006/relationships/notesSlide" Target="../notesSlides/notesSlide27.xml"/><Relationship Id="rId2" Type="http://schemas.openxmlformats.org/officeDocument/2006/relationships/tags" Target="../tags/tag1057.xml"/><Relationship Id="rId16" Type="http://schemas.openxmlformats.org/officeDocument/2006/relationships/tags" Target="../tags/tag1071.xml"/><Relationship Id="rId20" Type="http://schemas.openxmlformats.org/officeDocument/2006/relationships/tags" Target="../tags/tag1075.xml"/><Relationship Id="rId29" Type="http://schemas.openxmlformats.org/officeDocument/2006/relationships/tags" Target="../tags/tag1084.xml"/><Relationship Id="rId41" Type="http://schemas.openxmlformats.org/officeDocument/2006/relationships/tags" Target="../tags/tag1096.xml"/><Relationship Id="rId54" Type="http://schemas.openxmlformats.org/officeDocument/2006/relationships/tags" Target="../tags/tag1109.xml"/><Relationship Id="rId1" Type="http://schemas.openxmlformats.org/officeDocument/2006/relationships/tags" Target="../tags/tag1056.xml"/><Relationship Id="rId6" Type="http://schemas.openxmlformats.org/officeDocument/2006/relationships/tags" Target="../tags/tag1061.xml"/><Relationship Id="rId11" Type="http://schemas.openxmlformats.org/officeDocument/2006/relationships/tags" Target="../tags/tag1066.xml"/><Relationship Id="rId24" Type="http://schemas.openxmlformats.org/officeDocument/2006/relationships/tags" Target="../tags/tag1079.xml"/><Relationship Id="rId32" Type="http://schemas.openxmlformats.org/officeDocument/2006/relationships/tags" Target="../tags/tag1087.xml"/><Relationship Id="rId37" Type="http://schemas.openxmlformats.org/officeDocument/2006/relationships/tags" Target="../tags/tag1092.xml"/><Relationship Id="rId40" Type="http://schemas.openxmlformats.org/officeDocument/2006/relationships/tags" Target="../tags/tag1095.xml"/><Relationship Id="rId45" Type="http://schemas.openxmlformats.org/officeDocument/2006/relationships/tags" Target="../tags/tag1100.xml"/><Relationship Id="rId53" Type="http://schemas.openxmlformats.org/officeDocument/2006/relationships/tags" Target="../tags/tag1108.xml"/><Relationship Id="rId58" Type="http://schemas.openxmlformats.org/officeDocument/2006/relationships/slideLayout" Target="../slideLayouts/slideLayout52.xml"/><Relationship Id="rId5" Type="http://schemas.openxmlformats.org/officeDocument/2006/relationships/tags" Target="../tags/tag1060.xml"/><Relationship Id="rId15" Type="http://schemas.openxmlformats.org/officeDocument/2006/relationships/tags" Target="../tags/tag1070.xml"/><Relationship Id="rId23" Type="http://schemas.openxmlformats.org/officeDocument/2006/relationships/tags" Target="../tags/tag1078.xml"/><Relationship Id="rId28" Type="http://schemas.openxmlformats.org/officeDocument/2006/relationships/tags" Target="../tags/tag1083.xml"/><Relationship Id="rId36" Type="http://schemas.openxmlformats.org/officeDocument/2006/relationships/tags" Target="../tags/tag1091.xml"/><Relationship Id="rId49" Type="http://schemas.openxmlformats.org/officeDocument/2006/relationships/tags" Target="../tags/tag1104.xml"/><Relationship Id="rId57" Type="http://schemas.openxmlformats.org/officeDocument/2006/relationships/tags" Target="../tags/tag1112.xml"/><Relationship Id="rId10" Type="http://schemas.openxmlformats.org/officeDocument/2006/relationships/tags" Target="../tags/tag1065.xml"/><Relationship Id="rId19" Type="http://schemas.openxmlformats.org/officeDocument/2006/relationships/tags" Target="../tags/tag1074.xml"/><Relationship Id="rId31" Type="http://schemas.openxmlformats.org/officeDocument/2006/relationships/tags" Target="../tags/tag1086.xml"/><Relationship Id="rId44" Type="http://schemas.openxmlformats.org/officeDocument/2006/relationships/tags" Target="../tags/tag1099.xml"/><Relationship Id="rId52" Type="http://schemas.openxmlformats.org/officeDocument/2006/relationships/tags" Target="../tags/tag1107.xml"/><Relationship Id="rId4" Type="http://schemas.openxmlformats.org/officeDocument/2006/relationships/tags" Target="../tags/tag1059.xml"/><Relationship Id="rId9" Type="http://schemas.openxmlformats.org/officeDocument/2006/relationships/tags" Target="../tags/tag1064.xml"/><Relationship Id="rId14" Type="http://schemas.openxmlformats.org/officeDocument/2006/relationships/tags" Target="../tags/tag1069.xml"/><Relationship Id="rId22" Type="http://schemas.openxmlformats.org/officeDocument/2006/relationships/tags" Target="../tags/tag1077.xml"/><Relationship Id="rId27" Type="http://schemas.openxmlformats.org/officeDocument/2006/relationships/tags" Target="../tags/tag1082.xml"/><Relationship Id="rId30" Type="http://schemas.openxmlformats.org/officeDocument/2006/relationships/tags" Target="../tags/tag1085.xml"/><Relationship Id="rId35" Type="http://schemas.openxmlformats.org/officeDocument/2006/relationships/tags" Target="../tags/tag1090.xml"/><Relationship Id="rId43" Type="http://schemas.openxmlformats.org/officeDocument/2006/relationships/tags" Target="../tags/tag1098.xml"/><Relationship Id="rId48" Type="http://schemas.openxmlformats.org/officeDocument/2006/relationships/tags" Target="../tags/tag1103.xml"/><Relationship Id="rId56" Type="http://schemas.openxmlformats.org/officeDocument/2006/relationships/tags" Target="../tags/tag1111.xml"/><Relationship Id="rId8" Type="http://schemas.openxmlformats.org/officeDocument/2006/relationships/tags" Target="../tags/tag1063.xml"/><Relationship Id="rId51" Type="http://schemas.openxmlformats.org/officeDocument/2006/relationships/tags" Target="../tags/tag1106.xml"/><Relationship Id="rId3" Type="http://schemas.openxmlformats.org/officeDocument/2006/relationships/tags" Target="../tags/tag1058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1125.xml"/><Relationship Id="rId18" Type="http://schemas.openxmlformats.org/officeDocument/2006/relationships/tags" Target="../tags/tag1130.xml"/><Relationship Id="rId26" Type="http://schemas.openxmlformats.org/officeDocument/2006/relationships/tags" Target="../tags/tag1138.xml"/><Relationship Id="rId39" Type="http://schemas.openxmlformats.org/officeDocument/2006/relationships/tags" Target="../tags/tag1151.xml"/><Relationship Id="rId21" Type="http://schemas.openxmlformats.org/officeDocument/2006/relationships/tags" Target="../tags/tag1133.xml"/><Relationship Id="rId34" Type="http://schemas.openxmlformats.org/officeDocument/2006/relationships/tags" Target="../tags/tag1146.xml"/><Relationship Id="rId42" Type="http://schemas.openxmlformats.org/officeDocument/2006/relationships/tags" Target="../tags/tag1154.xml"/><Relationship Id="rId47" Type="http://schemas.openxmlformats.org/officeDocument/2006/relationships/tags" Target="../tags/tag1159.xml"/><Relationship Id="rId50" Type="http://schemas.openxmlformats.org/officeDocument/2006/relationships/tags" Target="../tags/tag1162.xml"/><Relationship Id="rId55" Type="http://schemas.openxmlformats.org/officeDocument/2006/relationships/tags" Target="../tags/tag1167.xml"/><Relationship Id="rId7" Type="http://schemas.openxmlformats.org/officeDocument/2006/relationships/tags" Target="../tags/tag1119.xml"/><Relationship Id="rId12" Type="http://schemas.openxmlformats.org/officeDocument/2006/relationships/tags" Target="../tags/tag1124.xml"/><Relationship Id="rId17" Type="http://schemas.openxmlformats.org/officeDocument/2006/relationships/tags" Target="../tags/tag1129.xml"/><Relationship Id="rId25" Type="http://schemas.openxmlformats.org/officeDocument/2006/relationships/tags" Target="../tags/tag1137.xml"/><Relationship Id="rId33" Type="http://schemas.openxmlformats.org/officeDocument/2006/relationships/tags" Target="../tags/tag1145.xml"/><Relationship Id="rId38" Type="http://schemas.openxmlformats.org/officeDocument/2006/relationships/tags" Target="../tags/tag1150.xml"/><Relationship Id="rId46" Type="http://schemas.openxmlformats.org/officeDocument/2006/relationships/tags" Target="../tags/tag1158.xml"/><Relationship Id="rId59" Type="http://schemas.openxmlformats.org/officeDocument/2006/relationships/notesSlide" Target="../notesSlides/notesSlide28.xml"/><Relationship Id="rId2" Type="http://schemas.openxmlformats.org/officeDocument/2006/relationships/tags" Target="../tags/tag1114.xml"/><Relationship Id="rId16" Type="http://schemas.openxmlformats.org/officeDocument/2006/relationships/tags" Target="../tags/tag1128.xml"/><Relationship Id="rId20" Type="http://schemas.openxmlformats.org/officeDocument/2006/relationships/tags" Target="../tags/tag1132.xml"/><Relationship Id="rId29" Type="http://schemas.openxmlformats.org/officeDocument/2006/relationships/tags" Target="../tags/tag1141.xml"/><Relationship Id="rId41" Type="http://schemas.openxmlformats.org/officeDocument/2006/relationships/tags" Target="../tags/tag1153.xml"/><Relationship Id="rId54" Type="http://schemas.openxmlformats.org/officeDocument/2006/relationships/tags" Target="../tags/tag1166.xml"/><Relationship Id="rId1" Type="http://schemas.openxmlformats.org/officeDocument/2006/relationships/tags" Target="../tags/tag1113.xml"/><Relationship Id="rId6" Type="http://schemas.openxmlformats.org/officeDocument/2006/relationships/tags" Target="../tags/tag1118.xml"/><Relationship Id="rId11" Type="http://schemas.openxmlformats.org/officeDocument/2006/relationships/tags" Target="../tags/tag1123.xml"/><Relationship Id="rId24" Type="http://schemas.openxmlformats.org/officeDocument/2006/relationships/tags" Target="../tags/tag1136.xml"/><Relationship Id="rId32" Type="http://schemas.openxmlformats.org/officeDocument/2006/relationships/tags" Target="../tags/tag1144.xml"/><Relationship Id="rId37" Type="http://schemas.openxmlformats.org/officeDocument/2006/relationships/tags" Target="../tags/tag1149.xml"/><Relationship Id="rId40" Type="http://schemas.openxmlformats.org/officeDocument/2006/relationships/tags" Target="../tags/tag1152.xml"/><Relationship Id="rId45" Type="http://schemas.openxmlformats.org/officeDocument/2006/relationships/tags" Target="../tags/tag1157.xml"/><Relationship Id="rId53" Type="http://schemas.openxmlformats.org/officeDocument/2006/relationships/tags" Target="../tags/tag1165.xml"/><Relationship Id="rId58" Type="http://schemas.openxmlformats.org/officeDocument/2006/relationships/slideLayout" Target="../slideLayouts/slideLayout52.xml"/><Relationship Id="rId5" Type="http://schemas.openxmlformats.org/officeDocument/2006/relationships/tags" Target="../tags/tag1117.xml"/><Relationship Id="rId15" Type="http://schemas.openxmlformats.org/officeDocument/2006/relationships/tags" Target="../tags/tag1127.xml"/><Relationship Id="rId23" Type="http://schemas.openxmlformats.org/officeDocument/2006/relationships/tags" Target="../tags/tag1135.xml"/><Relationship Id="rId28" Type="http://schemas.openxmlformats.org/officeDocument/2006/relationships/tags" Target="../tags/tag1140.xml"/><Relationship Id="rId36" Type="http://schemas.openxmlformats.org/officeDocument/2006/relationships/tags" Target="../tags/tag1148.xml"/><Relationship Id="rId49" Type="http://schemas.openxmlformats.org/officeDocument/2006/relationships/tags" Target="../tags/tag1161.xml"/><Relationship Id="rId57" Type="http://schemas.openxmlformats.org/officeDocument/2006/relationships/tags" Target="../tags/tag1169.xml"/><Relationship Id="rId10" Type="http://schemas.openxmlformats.org/officeDocument/2006/relationships/tags" Target="../tags/tag1122.xml"/><Relationship Id="rId19" Type="http://schemas.openxmlformats.org/officeDocument/2006/relationships/tags" Target="../tags/tag1131.xml"/><Relationship Id="rId31" Type="http://schemas.openxmlformats.org/officeDocument/2006/relationships/tags" Target="../tags/tag1143.xml"/><Relationship Id="rId44" Type="http://schemas.openxmlformats.org/officeDocument/2006/relationships/tags" Target="../tags/tag1156.xml"/><Relationship Id="rId52" Type="http://schemas.openxmlformats.org/officeDocument/2006/relationships/tags" Target="../tags/tag1164.xml"/><Relationship Id="rId4" Type="http://schemas.openxmlformats.org/officeDocument/2006/relationships/tags" Target="../tags/tag1116.xml"/><Relationship Id="rId9" Type="http://schemas.openxmlformats.org/officeDocument/2006/relationships/tags" Target="../tags/tag1121.xml"/><Relationship Id="rId14" Type="http://schemas.openxmlformats.org/officeDocument/2006/relationships/tags" Target="../tags/tag1126.xml"/><Relationship Id="rId22" Type="http://schemas.openxmlformats.org/officeDocument/2006/relationships/tags" Target="../tags/tag1134.xml"/><Relationship Id="rId27" Type="http://schemas.openxmlformats.org/officeDocument/2006/relationships/tags" Target="../tags/tag1139.xml"/><Relationship Id="rId30" Type="http://schemas.openxmlformats.org/officeDocument/2006/relationships/tags" Target="../tags/tag1142.xml"/><Relationship Id="rId35" Type="http://schemas.openxmlformats.org/officeDocument/2006/relationships/tags" Target="../tags/tag1147.xml"/><Relationship Id="rId43" Type="http://schemas.openxmlformats.org/officeDocument/2006/relationships/tags" Target="../tags/tag1155.xml"/><Relationship Id="rId48" Type="http://schemas.openxmlformats.org/officeDocument/2006/relationships/tags" Target="../tags/tag1160.xml"/><Relationship Id="rId56" Type="http://schemas.openxmlformats.org/officeDocument/2006/relationships/tags" Target="../tags/tag1168.xml"/><Relationship Id="rId8" Type="http://schemas.openxmlformats.org/officeDocument/2006/relationships/tags" Target="../tags/tag1120.xml"/><Relationship Id="rId51" Type="http://schemas.openxmlformats.org/officeDocument/2006/relationships/tags" Target="../tags/tag1163.xml"/><Relationship Id="rId3" Type="http://schemas.openxmlformats.org/officeDocument/2006/relationships/tags" Target="../tags/tag11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71.xml"/><Relationship Id="rId1" Type="http://schemas.openxmlformats.org/officeDocument/2006/relationships/tags" Target="../tags/tag1170.xml"/><Relationship Id="rId4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73.xml"/><Relationship Id="rId1" Type="http://schemas.openxmlformats.org/officeDocument/2006/relationships/tags" Target="../tags/tag1172.xml"/><Relationship Id="rId4" Type="http://schemas.openxmlformats.org/officeDocument/2006/relationships/notesSlide" Target="../notesSlides/notesSlide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75.xml"/><Relationship Id="rId1" Type="http://schemas.openxmlformats.org/officeDocument/2006/relationships/tags" Target="../tags/tag1174.xml"/><Relationship Id="rId4" Type="http://schemas.openxmlformats.org/officeDocument/2006/relationships/notesSlide" Target="../notesSlides/notesSlide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77.xml"/><Relationship Id="rId1" Type="http://schemas.openxmlformats.org/officeDocument/2006/relationships/tags" Target="../tags/tag1176.xml"/><Relationship Id="rId4" Type="http://schemas.openxmlformats.org/officeDocument/2006/relationships/notesSlide" Target="../notesSlides/notesSlide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79.xml"/><Relationship Id="rId1" Type="http://schemas.openxmlformats.org/officeDocument/2006/relationships/tags" Target="../tags/tag1178.xml"/><Relationship Id="rId4" Type="http://schemas.openxmlformats.org/officeDocument/2006/relationships/notesSlide" Target="../notesSlides/notesSlide3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81.xml"/><Relationship Id="rId1" Type="http://schemas.openxmlformats.org/officeDocument/2006/relationships/tags" Target="../tags/tag1180.xml"/><Relationship Id="rId4" Type="http://schemas.openxmlformats.org/officeDocument/2006/relationships/notesSlide" Target="../notesSlides/notesSlide3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83.xml"/><Relationship Id="rId1" Type="http://schemas.openxmlformats.org/officeDocument/2006/relationships/tags" Target="../tags/tag1182.xml"/><Relationship Id="rId4" Type="http://schemas.openxmlformats.org/officeDocument/2006/relationships/notesSlide" Target="../notesSlides/notesSlide3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85.xml"/><Relationship Id="rId1" Type="http://schemas.openxmlformats.org/officeDocument/2006/relationships/tags" Target="../tags/tag1184.xml"/><Relationship Id="rId4" Type="http://schemas.openxmlformats.org/officeDocument/2006/relationships/notesSlide" Target="../notesSlides/notesSlide36.xml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tags" Target="../tags/tag1198.xml"/><Relationship Id="rId18" Type="http://schemas.openxmlformats.org/officeDocument/2006/relationships/tags" Target="../tags/tag1203.xml"/><Relationship Id="rId26" Type="http://schemas.openxmlformats.org/officeDocument/2006/relationships/tags" Target="../tags/tag1211.xml"/><Relationship Id="rId39" Type="http://schemas.openxmlformats.org/officeDocument/2006/relationships/tags" Target="../tags/tag1224.xml"/><Relationship Id="rId21" Type="http://schemas.openxmlformats.org/officeDocument/2006/relationships/tags" Target="../tags/tag1206.xml"/><Relationship Id="rId34" Type="http://schemas.openxmlformats.org/officeDocument/2006/relationships/tags" Target="../tags/tag1219.xml"/><Relationship Id="rId42" Type="http://schemas.openxmlformats.org/officeDocument/2006/relationships/tags" Target="../tags/tag1227.xml"/><Relationship Id="rId47" Type="http://schemas.openxmlformats.org/officeDocument/2006/relationships/tags" Target="../tags/tag1232.xml"/><Relationship Id="rId50" Type="http://schemas.openxmlformats.org/officeDocument/2006/relationships/tags" Target="../tags/tag1235.xml"/><Relationship Id="rId55" Type="http://schemas.openxmlformats.org/officeDocument/2006/relationships/tags" Target="../tags/tag1240.xml"/><Relationship Id="rId63" Type="http://schemas.openxmlformats.org/officeDocument/2006/relationships/tags" Target="../tags/tag1248.xml"/><Relationship Id="rId68" Type="http://schemas.openxmlformats.org/officeDocument/2006/relationships/tags" Target="../tags/tag1253.xml"/><Relationship Id="rId7" Type="http://schemas.openxmlformats.org/officeDocument/2006/relationships/tags" Target="../tags/tag1192.xml"/><Relationship Id="rId71" Type="http://schemas.openxmlformats.org/officeDocument/2006/relationships/tags" Target="../tags/tag1256.xml"/><Relationship Id="rId2" Type="http://schemas.openxmlformats.org/officeDocument/2006/relationships/tags" Target="../tags/tag1187.xml"/><Relationship Id="rId16" Type="http://schemas.openxmlformats.org/officeDocument/2006/relationships/tags" Target="../tags/tag1201.xml"/><Relationship Id="rId29" Type="http://schemas.openxmlformats.org/officeDocument/2006/relationships/tags" Target="../tags/tag1214.xml"/><Relationship Id="rId11" Type="http://schemas.openxmlformats.org/officeDocument/2006/relationships/tags" Target="../tags/tag1196.xml"/><Relationship Id="rId24" Type="http://schemas.openxmlformats.org/officeDocument/2006/relationships/tags" Target="../tags/tag1209.xml"/><Relationship Id="rId32" Type="http://schemas.openxmlformats.org/officeDocument/2006/relationships/tags" Target="../tags/tag1217.xml"/><Relationship Id="rId37" Type="http://schemas.openxmlformats.org/officeDocument/2006/relationships/tags" Target="../tags/tag1222.xml"/><Relationship Id="rId40" Type="http://schemas.openxmlformats.org/officeDocument/2006/relationships/tags" Target="../tags/tag1225.xml"/><Relationship Id="rId45" Type="http://schemas.openxmlformats.org/officeDocument/2006/relationships/tags" Target="../tags/tag1230.xml"/><Relationship Id="rId53" Type="http://schemas.openxmlformats.org/officeDocument/2006/relationships/tags" Target="../tags/tag1238.xml"/><Relationship Id="rId58" Type="http://schemas.openxmlformats.org/officeDocument/2006/relationships/tags" Target="../tags/tag1243.xml"/><Relationship Id="rId66" Type="http://schemas.openxmlformats.org/officeDocument/2006/relationships/tags" Target="../tags/tag1251.xml"/><Relationship Id="rId74" Type="http://schemas.openxmlformats.org/officeDocument/2006/relationships/notesSlide" Target="../notesSlides/notesSlide37.xml"/><Relationship Id="rId5" Type="http://schemas.openxmlformats.org/officeDocument/2006/relationships/tags" Target="../tags/tag1190.xml"/><Relationship Id="rId15" Type="http://schemas.openxmlformats.org/officeDocument/2006/relationships/tags" Target="../tags/tag1200.xml"/><Relationship Id="rId23" Type="http://schemas.openxmlformats.org/officeDocument/2006/relationships/tags" Target="../tags/tag1208.xml"/><Relationship Id="rId28" Type="http://schemas.openxmlformats.org/officeDocument/2006/relationships/tags" Target="../tags/tag1213.xml"/><Relationship Id="rId36" Type="http://schemas.openxmlformats.org/officeDocument/2006/relationships/tags" Target="../tags/tag1221.xml"/><Relationship Id="rId49" Type="http://schemas.openxmlformats.org/officeDocument/2006/relationships/tags" Target="../tags/tag1234.xml"/><Relationship Id="rId57" Type="http://schemas.openxmlformats.org/officeDocument/2006/relationships/tags" Target="../tags/tag1242.xml"/><Relationship Id="rId61" Type="http://schemas.openxmlformats.org/officeDocument/2006/relationships/tags" Target="../tags/tag1246.xml"/><Relationship Id="rId10" Type="http://schemas.openxmlformats.org/officeDocument/2006/relationships/tags" Target="../tags/tag1195.xml"/><Relationship Id="rId19" Type="http://schemas.openxmlformats.org/officeDocument/2006/relationships/tags" Target="../tags/tag1204.xml"/><Relationship Id="rId31" Type="http://schemas.openxmlformats.org/officeDocument/2006/relationships/tags" Target="../tags/tag1216.xml"/><Relationship Id="rId44" Type="http://schemas.openxmlformats.org/officeDocument/2006/relationships/tags" Target="../tags/tag1229.xml"/><Relationship Id="rId52" Type="http://schemas.openxmlformats.org/officeDocument/2006/relationships/tags" Target="../tags/tag1237.xml"/><Relationship Id="rId60" Type="http://schemas.openxmlformats.org/officeDocument/2006/relationships/tags" Target="../tags/tag1245.xml"/><Relationship Id="rId65" Type="http://schemas.openxmlformats.org/officeDocument/2006/relationships/tags" Target="../tags/tag1250.xml"/><Relationship Id="rId73" Type="http://schemas.openxmlformats.org/officeDocument/2006/relationships/slideLayout" Target="../slideLayouts/slideLayout7.xml"/><Relationship Id="rId4" Type="http://schemas.openxmlformats.org/officeDocument/2006/relationships/tags" Target="../tags/tag1189.xml"/><Relationship Id="rId9" Type="http://schemas.openxmlformats.org/officeDocument/2006/relationships/tags" Target="../tags/tag1194.xml"/><Relationship Id="rId14" Type="http://schemas.openxmlformats.org/officeDocument/2006/relationships/tags" Target="../tags/tag1199.xml"/><Relationship Id="rId22" Type="http://schemas.openxmlformats.org/officeDocument/2006/relationships/tags" Target="../tags/tag1207.xml"/><Relationship Id="rId27" Type="http://schemas.openxmlformats.org/officeDocument/2006/relationships/tags" Target="../tags/tag1212.xml"/><Relationship Id="rId30" Type="http://schemas.openxmlformats.org/officeDocument/2006/relationships/tags" Target="../tags/tag1215.xml"/><Relationship Id="rId35" Type="http://schemas.openxmlformats.org/officeDocument/2006/relationships/tags" Target="../tags/tag1220.xml"/><Relationship Id="rId43" Type="http://schemas.openxmlformats.org/officeDocument/2006/relationships/tags" Target="../tags/tag1228.xml"/><Relationship Id="rId48" Type="http://schemas.openxmlformats.org/officeDocument/2006/relationships/tags" Target="../tags/tag1233.xml"/><Relationship Id="rId56" Type="http://schemas.openxmlformats.org/officeDocument/2006/relationships/tags" Target="../tags/tag1241.xml"/><Relationship Id="rId64" Type="http://schemas.openxmlformats.org/officeDocument/2006/relationships/tags" Target="../tags/tag1249.xml"/><Relationship Id="rId69" Type="http://schemas.openxmlformats.org/officeDocument/2006/relationships/tags" Target="../tags/tag1254.xml"/><Relationship Id="rId8" Type="http://schemas.openxmlformats.org/officeDocument/2006/relationships/tags" Target="../tags/tag1193.xml"/><Relationship Id="rId51" Type="http://schemas.openxmlformats.org/officeDocument/2006/relationships/tags" Target="../tags/tag1236.xml"/><Relationship Id="rId72" Type="http://schemas.openxmlformats.org/officeDocument/2006/relationships/tags" Target="../tags/tag1257.xml"/><Relationship Id="rId3" Type="http://schemas.openxmlformats.org/officeDocument/2006/relationships/tags" Target="../tags/tag1188.xml"/><Relationship Id="rId12" Type="http://schemas.openxmlformats.org/officeDocument/2006/relationships/tags" Target="../tags/tag1197.xml"/><Relationship Id="rId17" Type="http://schemas.openxmlformats.org/officeDocument/2006/relationships/tags" Target="../tags/tag1202.xml"/><Relationship Id="rId25" Type="http://schemas.openxmlformats.org/officeDocument/2006/relationships/tags" Target="../tags/tag1210.xml"/><Relationship Id="rId33" Type="http://schemas.openxmlformats.org/officeDocument/2006/relationships/tags" Target="../tags/tag1218.xml"/><Relationship Id="rId38" Type="http://schemas.openxmlformats.org/officeDocument/2006/relationships/tags" Target="../tags/tag1223.xml"/><Relationship Id="rId46" Type="http://schemas.openxmlformats.org/officeDocument/2006/relationships/tags" Target="../tags/tag1231.xml"/><Relationship Id="rId59" Type="http://schemas.openxmlformats.org/officeDocument/2006/relationships/tags" Target="../tags/tag1244.xml"/><Relationship Id="rId67" Type="http://schemas.openxmlformats.org/officeDocument/2006/relationships/tags" Target="../tags/tag1252.xml"/><Relationship Id="rId20" Type="http://schemas.openxmlformats.org/officeDocument/2006/relationships/tags" Target="../tags/tag1205.xml"/><Relationship Id="rId41" Type="http://schemas.openxmlformats.org/officeDocument/2006/relationships/tags" Target="../tags/tag1226.xml"/><Relationship Id="rId54" Type="http://schemas.openxmlformats.org/officeDocument/2006/relationships/tags" Target="../tags/tag1239.xml"/><Relationship Id="rId62" Type="http://schemas.openxmlformats.org/officeDocument/2006/relationships/tags" Target="../tags/tag1247.xml"/><Relationship Id="rId70" Type="http://schemas.openxmlformats.org/officeDocument/2006/relationships/tags" Target="../tags/tag1255.xml"/><Relationship Id="rId1" Type="http://schemas.openxmlformats.org/officeDocument/2006/relationships/tags" Target="../tags/tag1186.xml"/><Relationship Id="rId6" Type="http://schemas.openxmlformats.org/officeDocument/2006/relationships/tags" Target="../tags/tag1191.xml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tags" Target="../tags/tag1270.xml"/><Relationship Id="rId18" Type="http://schemas.openxmlformats.org/officeDocument/2006/relationships/tags" Target="../tags/tag1275.xml"/><Relationship Id="rId26" Type="http://schemas.openxmlformats.org/officeDocument/2006/relationships/tags" Target="../tags/tag1283.xml"/><Relationship Id="rId39" Type="http://schemas.openxmlformats.org/officeDocument/2006/relationships/tags" Target="../tags/tag1296.xml"/><Relationship Id="rId21" Type="http://schemas.openxmlformats.org/officeDocument/2006/relationships/tags" Target="../tags/tag1278.xml"/><Relationship Id="rId34" Type="http://schemas.openxmlformats.org/officeDocument/2006/relationships/tags" Target="../tags/tag1291.xml"/><Relationship Id="rId42" Type="http://schemas.openxmlformats.org/officeDocument/2006/relationships/tags" Target="../tags/tag1299.xml"/><Relationship Id="rId47" Type="http://schemas.openxmlformats.org/officeDocument/2006/relationships/tags" Target="../tags/tag1304.xml"/><Relationship Id="rId50" Type="http://schemas.openxmlformats.org/officeDocument/2006/relationships/tags" Target="../tags/tag1307.xml"/><Relationship Id="rId55" Type="http://schemas.openxmlformats.org/officeDocument/2006/relationships/tags" Target="../tags/tag1312.xml"/><Relationship Id="rId63" Type="http://schemas.openxmlformats.org/officeDocument/2006/relationships/tags" Target="../tags/tag1320.xml"/><Relationship Id="rId68" Type="http://schemas.openxmlformats.org/officeDocument/2006/relationships/tags" Target="../tags/tag1325.xml"/><Relationship Id="rId76" Type="http://schemas.openxmlformats.org/officeDocument/2006/relationships/tags" Target="../tags/tag1333.xml"/><Relationship Id="rId7" Type="http://schemas.openxmlformats.org/officeDocument/2006/relationships/tags" Target="../tags/tag1264.xml"/><Relationship Id="rId71" Type="http://schemas.openxmlformats.org/officeDocument/2006/relationships/tags" Target="../tags/tag1328.xml"/><Relationship Id="rId2" Type="http://schemas.openxmlformats.org/officeDocument/2006/relationships/tags" Target="../tags/tag1259.xml"/><Relationship Id="rId16" Type="http://schemas.openxmlformats.org/officeDocument/2006/relationships/tags" Target="../tags/tag1273.xml"/><Relationship Id="rId29" Type="http://schemas.openxmlformats.org/officeDocument/2006/relationships/tags" Target="../tags/tag1286.xml"/><Relationship Id="rId11" Type="http://schemas.openxmlformats.org/officeDocument/2006/relationships/tags" Target="../tags/tag1268.xml"/><Relationship Id="rId24" Type="http://schemas.openxmlformats.org/officeDocument/2006/relationships/tags" Target="../tags/tag1281.xml"/><Relationship Id="rId32" Type="http://schemas.openxmlformats.org/officeDocument/2006/relationships/tags" Target="../tags/tag1289.xml"/><Relationship Id="rId37" Type="http://schemas.openxmlformats.org/officeDocument/2006/relationships/tags" Target="../tags/tag1294.xml"/><Relationship Id="rId40" Type="http://schemas.openxmlformats.org/officeDocument/2006/relationships/tags" Target="../tags/tag1297.xml"/><Relationship Id="rId45" Type="http://schemas.openxmlformats.org/officeDocument/2006/relationships/tags" Target="../tags/tag1302.xml"/><Relationship Id="rId53" Type="http://schemas.openxmlformats.org/officeDocument/2006/relationships/tags" Target="../tags/tag1310.xml"/><Relationship Id="rId58" Type="http://schemas.openxmlformats.org/officeDocument/2006/relationships/tags" Target="../tags/tag1315.xml"/><Relationship Id="rId66" Type="http://schemas.openxmlformats.org/officeDocument/2006/relationships/tags" Target="../tags/tag1323.xml"/><Relationship Id="rId74" Type="http://schemas.openxmlformats.org/officeDocument/2006/relationships/tags" Target="../tags/tag1331.xml"/><Relationship Id="rId5" Type="http://schemas.openxmlformats.org/officeDocument/2006/relationships/tags" Target="../tags/tag1262.xml"/><Relationship Id="rId15" Type="http://schemas.openxmlformats.org/officeDocument/2006/relationships/tags" Target="../tags/tag1272.xml"/><Relationship Id="rId23" Type="http://schemas.openxmlformats.org/officeDocument/2006/relationships/tags" Target="../tags/tag1280.xml"/><Relationship Id="rId28" Type="http://schemas.openxmlformats.org/officeDocument/2006/relationships/tags" Target="../tags/tag1285.xml"/><Relationship Id="rId36" Type="http://schemas.openxmlformats.org/officeDocument/2006/relationships/tags" Target="../tags/tag1293.xml"/><Relationship Id="rId49" Type="http://schemas.openxmlformats.org/officeDocument/2006/relationships/tags" Target="../tags/tag1306.xml"/><Relationship Id="rId57" Type="http://schemas.openxmlformats.org/officeDocument/2006/relationships/tags" Target="../tags/tag1314.xml"/><Relationship Id="rId61" Type="http://schemas.openxmlformats.org/officeDocument/2006/relationships/tags" Target="../tags/tag1318.xml"/><Relationship Id="rId10" Type="http://schemas.openxmlformats.org/officeDocument/2006/relationships/tags" Target="../tags/tag1267.xml"/><Relationship Id="rId19" Type="http://schemas.openxmlformats.org/officeDocument/2006/relationships/tags" Target="../tags/tag1276.xml"/><Relationship Id="rId31" Type="http://schemas.openxmlformats.org/officeDocument/2006/relationships/tags" Target="../tags/tag1288.xml"/><Relationship Id="rId44" Type="http://schemas.openxmlformats.org/officeDocument/2006/relationships/tags" Target="../tags/tag1301.xml"/><Relationship Id="rId52" Type="http://schemas.openxmlformats.org/officeDocument/2006/relationships/tags" Target="../tags/tag1309.xml"/><Relationship Id="rId60" Type="http://schemas.openxmlformats.org/officeDocument/2006/relationships/tags" Target="../tags/tag1317.xml"/><Relationship Id="rId65" Type="http://schemas.openxmlformats.org/officeDocument/2006/relationships/tags" Target="../tags/tag1322.xml"/><Relationship Id="rId73" Type="http://schemas.openxmlformats.org/officeDocument/2006/relationships/tags" Target="../tags/tag1330.xml"/><Relationship Id="rId78" Type="http://schemas.openxmlformats.org/officeDocument/2006/relationships/notesSlide" Target="../notesSlides/notesSlide38.xml"/><Relationship Id="rId4" Type="http://schemas.openxmlformats.org/officeDocument/2006/relationships/tags" Target="../tags/tag1261.xml"/><Relationship Id="rId9" Type="http://schemas.openxmlformats.org/officeDocument/2006/relationships/tags" Target="../tags/tag1266.xml"/><Relationship Id="rId14" Type="http://schemas.openxmlformats.org/officeDocument/2006/relationships/tags" Target="../tags/tag1271.xml"/><Relationship Id="rId22" Type="http://schemas.openxmlformats.org/officeDocument/2006/relationships/tags" Target="../tags/tag1279.xml"/><Relationship Id="rId27" Type="http://schemas.openxmlformats.org/officeDocument/2006/relationships/tags" Target="../tags/tag1284.xml"/><Relationship Id="rId30" Type="http://schemas.openxmlformats.org/officeDocument/2006/relationships/tags" Target="../tags/tag1287.xml"/><Relationship Id="rId35" Type="http://schemas.openxmlformats.org/officeDocument/2006/relationships/tags" Target="../tags/tag1292.xml"/><Relationship Id="rId43" Type="http://schemas.openxmlformats.org/officeDocument/2006/relationships/tags" Target="../tags/tag1300.xml"/><Relationship Id="rId48" Type="http://schemas.openxmlformats.org/officeDocument/2006/relationships/tags" Target="../tags/tag1305.xml"/><Relationship Id="rId56" Type="http://schemas.openxmlformats.org/officeDocument/2006/relationships/tags" Target="../tags/tag1313.xml"/><Relationship Id="rId64" Type="http://schemas.openxmlformats.org/officeDocument/2006/relationships/tags" Target="../tags/tag1321.xml"/><Relationship Id="rId69" Type="http://schemas.openxmlformats.org/officeDocument/2006/relationships/tags" Target="../tags/tag1326.xml"/><Relationship Id="rId77" Type="http://schemas.openxmlformats.org/officeDocument/2006/relationships/slideLayout" Target="../slideLayouts/slideLayout7.xml"/><Relationship Id="rId8" Type="http://schemas.openxmlformats.org/officeDocument/2006/relationships/tags" Target="../tags/tag1265.xml"/><Relationship Id="rId51" Type="http://schemas.openxmlformats.org/officeDocument/2006/relationships/tags" Target="../tags/tag1308.xml"/><Relationship Id="rId72" Type="http://schemas.openxmlformats.org/officeDocument/2006/relationships/tags" Target="../tags/tag1329.xml"/><Relationship Id="rId3" Type="http://schemas.openxmlformats.org/officeDocument/2006/relationships/tags" Target="../tags/tag1260.xml"/><Relationship Id="rId12" Type="http://schemas.openxmlformats.org/officeDocument/2006/relationships/tags" Target="../tags/tag1269.xml"/><Relationship Id="rId17" Type="http://schemas.openxmlformats.org/officeDocument/2006/relationships/tags" Target="../tags/tag1274.xml"/><Relationship Id="rId25" Type="http://schemas.openxmlformats.org/officeDocument/2006/relationships/tags" Target="../tags/tag1282.xml"/><Relationship Id="rId33" Type="http://schemas.openxmlformats.org/officeDocument/2006/relationships/tags" Target="../tags/tag1290.xml"/><Relationship Id="rId38" Type="http://schemas.openxmlformats.org/officeDocument/2006/relationships/tags" Target="../tags/tag1295.xml"/><Relationship Id="rId46" Type="http://schemas.openxmlformats.org/officeDocument/2006/relationships/tags" Target="../tags/tag1303.xml"/><Relationship Id="rId59" Type="http://schemas.openxmlformats.org/officeDocument/2006/relationships/tags" Target="../tags/tag1316.xml"/><Relationship Id="rId67" Type="http://schemas.openxmlformats.org/officeDocument/2006/relationships/tags" Target="../tags/tag1324.xml"/><Relationship Id="rId20" Type="http://schemas.openxmlformats.org/officeDocument/2006/relationships/tags" Target="../tags/tag1277.xml"/><Relationship Id="rId41" Type="http://schemas.openxmlformats.org/officeDocument/2006/relationships/tags" Target="../tags/tag1298.xml"/><Relationship Id="rId54" Type="http://schemas.openxmlformats.org/officeDocument/2006/relationships/tags" Target="../tags/tag1311.xml"/><Relationship Id="rId62" Type="http://schemas.openxmlformats.org/officeDocument/2006/relationships/tags" Target="../tags/tag1319.xml"/><Relationship Id="rId70" Type="http://schemas.openxmlformats.org/officeDocument/2006/relationships/tags" Target="../tags/tag1327.xml"/><Relationship Id="rId75" Type="http://schemas.openxmlformats.org/officeDocument/2006/relationships/tags" Target="../tags/tag1332.xml"/><Relationship Id="rId1" Type="http://schemas.openxmlformats.org/officeDocument/2006/relationships/tags" Target="../tags/tag1258.xml"/><Relationship Id="rId6" Type="http://schemas.openxmlformats.org/officeDocument/2006/relationships/tags" Target="../tags/tag1263.xml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tags" Target="../tags/tag1346.xml"/><Relationship Id="rId18" Type="http://schemas.openxmlformats.org/officeDocument/2006/relationships/tags" Target="../tags/tag1351.xml"/><Relationship Id="rId26" Type="http://schemas.openxmlformats.org/officeDocument/2006/relationships/tags" Target="../tags/tag1359.xml"/><Relationship Id="rId39" Type="http://schemas.openxmlformats.org/officeDocument/2006/relationships/tags" Target="../tags/tag1372.xml"/><Relationship Id="rId21" Type="http://schemas.openxmlformats.org/officeDocument/2006/relationships/tags" Target="../tags/tag1354.xml"/><Relationship Id="rId34" Type="http://schemas.openxmlformats.org/officeDocument/2006/relationships/tags" Target="../tags/tag1367.xml"/><Relationship Id="rId42" Type="http://schemas.openxmlformats.org/officeDocument/2006/relationships/tags" Target="../tags/tag1375.xml"/><Relationship Id="rId47" Type="http://schemas.openxmlformats.org/officeDocument/2006/relationships/tags" Target="../tags/tag1380.xml"/><Relationship Id="rId50" Type="http://schemas.openxmlformats.org/officeDocument/2006/relationships/tags" Target="../tags/tag1383.xml"/><Relationship Id="rId55" Type="http://schemas.openxmlformats.org/officeDocument/2006/relationships/tags" Target="../tags/tag1388.xml"/><Relationship Id="rId63" Type="http://schemas.openxmlformats.org/officeDocument/2006/relationships/tags" Target="../tags/tag1396.xml"/><Relationship Id="rId68" Type="http://schemas.openxmlformats.org/officeDocument/2006/relationships/tags" Target="../tags/tag1401.xml"/><Relationship Id="rId76" Type="http://schemas.openxmlformats.org/officeDocument/2006/relationships/tags" Target="../tags/tag1409.xml"/><Relationship Id="rId7" Type="http://schemas.openxmlformats.org/officeDocument/2006/relationships/tags" Target="../tags/tag1340.xml"/><Relationship Id="rId71" Type="http://schemas.openxmlformats.org/officeDocument/2006/relationships/tags" Target="../tags/tag1404.xml"/><Relationship Id="rId2" Type="http://schemas.openxmlformats.org/officeDocument/2006/relationships/tags" Target="../tags/tag1335.xml"/><Relationship Id="rId16" Type="http://schemas.openxmlformats.org/officeDocument/2006/relationships/tags" Target="../tags/tag1349.xml"/><Relationship Id="rId29" Type="http://schemas.openxmlformats.org/officeDocument/2006/relationships/tags" Target="../tags/tag1362.xml"/><Relationship Id="rId11" Type="http://schemas.openxmlformats.org/officeDocument/2006/relationships/tags" Target="../tags/tag1344.xml"/><Relationship Id="rId24" Type="http://schemas.openxmlformats.org/officeDocument/2006/relationships/tags" Target="../tags/tag1357.xml"/><Relationship Id="rId32" Type="http://schemas.openxmlformats.org/officeDocument/2006/relationships/tags" Target="../tags/tag1365.xml"/><Relationship Id="rId37" Type="http://schemas.openxmlformats.org/officeDocument/2006/relationships/tags" Target="../tags/tag1370.xml"/><Relationship Id="rId40" Type="http://schemas.openxmlformats.org/officeDocument/2006/relationships/tags" Target="../tags/tag1373.xml"/><Relationship Id="rId45" Type="http://schemas.openxmlformats.org/officeDocument/2006/relationships/tags" Target="../tags/tag1378.xml"/><Relationship Id="rId53" Type="http://schemas.openxmlformats.org/officeDocument/2006/relationships/tags" Target="../tags/tag1386.xml"/><Relationship Id="rId58" Type="http://schemas.openxmlformats.org/officeDocument/2006/relationships/tags" Target="../tags/tag1391.xml"/><Relationship Id="rId66" Type="http://schemas.openxmlformats.org/officeDocument/2006/relationships/tags" Target="../tags/tag1399.xml"/><Relationship Id="rId74" Type="http://schemas.openxmlformats.org/officeDocument/2006/relationships/tags" Target="../tags/tag1407.xml"/><Relationship Id="rId5" Type="http://schemas.openxmlformats.org/officeDocument/2006/relationships/tags" Target="../tags/tag1338.xml"/><Relationship Id="rId15" Type="http://schemas.openxmlformats.org/officeDocument/2006/relationships/tags" Target="../tags/tag1348.xml"/><Relationship Id="rId23" Type="http://schemas.openxmlformats.org/officeDocument/2006/relationships/tags" Target="../tags/tag1356.xml"/><Relationship Id="rId28" Type="http://schemas.openxmlformats.org/officeDocument/2006/relationships/tags" Target="../tags/tag1361.xml"/><Relationship Id="rId36" Type="http://schemas.openxmlformats.org/officeDocument/2006/relationships/tags" Target="../tags/tag1369.xml"/><Relationship Id="rId49" Type="http://schemas.openxmlformats.org/officeDocument/2006/relationships/tags" Target="../tags/tag1382.xml"/><Relationship Id="rId57" Type="http://schemas.openxmlformats.org/officeDocument/2006/relationships/tags" Target="../tags/tag1390.xml"/><Relationship Id="rId61" Type="http://schemas.openxmlformats.org/officeDocument/2006/relationships/tags" Target="../tags/tag1394.xml"/><Relationship Id="rId10" Type="http://schemas.openxmlformats.org/officeDocument/2006/relationships/tags" Target="../tags/tag1343.xml"/><Relationship Id="rId19" Type="http://schemas.openxmlformats.org/officeDocument/2006/relationships/tags" Target="../tags/tag1352.xml"/><Relationship Id="rId31" Type="http://schemas.openxmlformats.org/officeDocument/2006/relationships/tags" Target="../tags/tag1364.xml"/><Relationship Id="rId44" Type="http://schemas.openxmlformats.org/officeDocument/2006/relationships/tags" Target="../tags/tag1377.xml"/><Relationship Id="rId52" Type="http://schemas.openxmlformats.org/officeDocument/2006/relationships/tags" Target="../tags/tag1385.xml"/><Relationship Id="rId60" Type="http://schemas.openxmlformats.org/officeDocument/2006/relationships/tags" Target="../tags/tag1393.xml"/><Relationship Id="rId65" Type="http://schemas.openxmlformats.org/officeDocument/2006/relationships/tags" Target="../tags/tag1398.xml"/><Relationship Id="rId73" Type="http://schemas.openxmlformats.org/officeDocument/2006/relationships/tags" Target="../tags/tag1406.xml"/><Relationship Id="rId78" Type="http://schemas.openxmlformats.org/officeDocument/2006/relationships/notesSlide" Target="../notesSlides/notesSlide39.xml"/><Relationship Id="rId4" Type="http://schemas.openxmlformats.org/officeDocument/2006/relationships/tags" Target="../tags/tag1337.xml"/><Relationship Id="rId9" Type="http://schemas.openxmlformats.org/officeDocument/2006/relationships/tags" Target="../tags/tag1342.xml"/><Relationship Id="rId14" Type="http://schemas.openxmlformats.org/officeDocument/2006/relationships/tags" Target="../tags/tag1347.xml"/><Relationship Id="rId22" Type="http://schemas.openxmlformats.org/officeDocument/2006/relationships/tags" Target="../tags/tag1355.xml"/><Relationship Id="rId27" Type="http://schemas.openxmlformats.org/officeDocument/2006/relationships/tags" Target="../tags/tag1360.xml"/><Relationship Id="rId30" Type="http://schemas.openxmlformats.org/officeDocument/2006/relationships/tags" Target="../tags/tag1363.xml"/><Relationship Id="rId35" Type="http://schemas.openxmlformats.org/officeDocument/2006/relationships/tags" Target="../tags/tag1368.xml"/><Relationship Id="rId43" Type="http://schemas.openxmlformats.org/officeDocument/2006/relationships/tags" Target="../tags/tag1376.xml"/><Relationship Id="rId48" Type="http://schemas.openxmlformats.org/officeDocument/2006/relationships/tags" Target="../tags/tag1381.xml"/><Relationship Id="rId56" Type="http://schemas.openxmlformats.org/officeDocument/2006/relationships/tags" Target="../tags/tag1389.xml"/><Relationship Id="rId64" Type="http://schemas.openxmlformats.org/officeDocument/2006/relationships/tags" Target="../tags/tag1397.xml"/><Relationship Id="rId69" Type="http://schemas.openxmlformats.org/officeDocument/2006/relationships/tags" Target="../tags/tag1402.xml"/><Relationship Id="rId77" Type="http://schemas.openxmlformats.org/officeDocument/2006/relationships/slideLayout" Target="../slideLayouts/slideLayout7.xml"/><Relationship Id="rId8" Type="http://schemas.openxmlformats.org/officeDocument/2006/relationships/tags" Target="../tags/tag1341.xml"/><Relationship Id="rId51" Type="http://schemas.openxmlformats.org/officeDocument/2006/relationships/tags" Target="../tags/tag1384.xml"/><Relationship Id="rId72" Type="http://schemas.openxmlformats.org/officeDocument/2006/relationships/tags" Target="../tags/tag1405.xml"/><Relationship Id="rId3" Type="http://schemas.openxmlformats.org/officeDocument/2006/relationships/tags" Target="../tags/tag1336.xml"/><Relationship Id="rId12" Type="http://schemas.openxmlformats.org/officeDocument/2006/relationships/tags" Target="../tags/tag1345.xml"/><Relationship Id="rId17" Type="http://schemas.openxmlformats.org/officeDocument/2006/relationships/tags" Target="../tags/tag1350.xml"/><Relationship Id="rId25" Type="http://schemas.openxmlformats.org/officeDocument/2006/relationships/tags" Target="../tags/tag1358.xml"/><Relationship Id="rId33" Type="http://schemas.openxmlformats.org/officeDocument/2006/relationships/tags" Target="../tags/tag1366.xml"/><Relationship Id="rId38" Type="http://schemas.openxmlformats.org/officeDocument/2006/relationships/tags" Target="../tags/tag1371.xml"/><Relationship Id="rId46" Type="http://schemas.openxmlformats.org/officeDocument/2006/relationships/tags" Target="../tags/tag1379.xml"/><Relationship Id="rId59" Type="http://schemas.openxmlformats.org/officeDocument/2006/relationships/tags" Target="../tags/tag1392.xml"/><Relationship Id="rId67" Type="http://schemas.openxmlformats.org/officeDocument/2006/relationships/tags" Target="../tags/tag1400.xml"/><Relationship Id="rId20" Type="http://schemas.openxmlformats.org/officeDocument/2006/relationships/tags" Target="../tags/tag1353.xml"/><Relationship Id="rId41" Type="http://schemas.openxmlformats.org/officeDocument/2006/relationships/tags" Target="../tags/tag1374.xml"/><Relationship Id="rId54" Type="http://schemas.openxmlformats.org/officeDocument/2006/relationships/tags" Target="../tags/tag1387.xml"/><Relationship Id="rId62" Type="http://schemas.openxmlformats.org/officeDocument/2006/relationships/tags" Target="../tags/tag1395.xml"/><Relationship Id="rId70" Type="http://schemas.openxmlformats.org/officeDocument/2006/relationships/tags" Target="../tags/tag1403.xml"/><Relationship Id="rId75" Type="http://schemas.openxmlformats.org/officeDocument/2006/relationships/tags" Target="../tags/tag1408.xml"/><Relationship Id="rId1" Type="http://schemas.openxmlformats.org/officeDocument/2006/relationships/tags" Target="../tags/tag1334.xml"/><Relationship Id="rId6" Type="http://schemas.openxmlformats.org/officeDocument/2006/relationships/tags" Target="../tags/tag13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tags" Target="../tags/tag1422.xml"/><Relationship Id="rId18" Type="http://schemas.openxmlformats.org/officeDocument/2006/relationships/tags" Target="../tags/tag1427.xml"/><Relationship Id="rId26" Type="http://schemas.openxmlformats.org/officeDocument/2006/relationships/tags" Target="../tags/tag1435.xml"/><Relationship Id="rId39" Type="http://schemas.openxmlformats.org/officeDocument/2006/relationships/tags" Target="../tags/tag1448.xml"/><Relationship Id="rId21" Type="http://schemas.openxmlformats.org/officeDocument/2006/relationships/tags" Target="../tags/tag1430.xml"/><Relationship Id="rId34" Type="http://schemas.openxmlformats.org/officeDocument/2006/relationships/tags" Target="../tags/tag1443.xml"/><Relationship Id="rId42" Type="http://schemas.openxmlformats.org/officeDocument/2006/relationships/tags" Target="../tags/tag1451.xml"/><Relationship Id="rId47" Type="http://schemas.openxmlformats.org/officeDocument/2006/relationships/tags" Target="../tags/tag1456.xml"/><Relationship Id="rId50" Type="http://schemas.openxmlformats.org/officeDocument/2006/relationships/tags" Target="../tags/tag1459.xml"/><Relationship Id="rId55" Type="http://schemas.openxmlformats.org/officeDocument/2006/relationships/tags" Target="../tags/tag1464.xml"/><Relationship Id="rId63" Type="http://schemas.openxmlformats.org/officeDocument/2006/relationships/tags" Target="../tags/tag1472.xml"/><Relationship Id="rId68" Type="http://schemas.openxmlformats.org/officeDocument/2006/relationships/tags" Target="../tags/tag1477.xml"/><Relationship Id="rId7" Type="http://schemas.openxmlformats.org/officeDocument/2006/relationships/tags" Target="../tags/tag1416.xml"/><Relationship Id="rId71" Type="http://schemas.openxmlformats.org/officeDocument/2006/relationships/tags" Target="../tags/tag1480.xml"/><Relationship Id="rId2" Type="http://schemas.openxmlformats.org/officeDocument/2006/relationships/tags" Target="../tags/tag1411.xml"/><Relationship Id="rId16" Type="http://schemas.openxmlformats.org/officeDocument/2006/relationships/tags" Target="../tags/tag1425.xml"/><Relationship Id="rId29" Type="http://schemas.openxmlformats.org/officeDocument/2006/relationships/tags" Target="../tags/tag1438.xml"/><Relationship Id="rId11" Type="http://schemas.openxmlformats.org/officeDocument/2006/relationships/tags" Target="../tags/tag1420.xml"/><Relationship Id="rId24" Type="http://schemas.openxmlformats.org/officeDocument/2006/relationships/tags" Target="../tags/tag1433.xml"/><Relationship Id="rId32" Type="http://schemas.openxmlformats.org/officeDocument/2006/relationships/tags" Target="../tags/tag1441.xml"/><Relationship Id="rId37" Type="http://schemas.openxmlformats.org/officeDocument/2006/relationships/tags" Target="../tags/tag1446.xml"/><Relationship Id="rId40" Type="http://schemas.openxmlformats.org/officeDocument/2006/relationships/tags" Target="../tags/tag1449.xml"/><Relationship Id="rId45" Type="http://schemas.openxmlformats.org/officeDocument/2006/relationships/tags" Target="../tags/tag1454.xml"/><Relationship Id="rId53" Type="http://schemas.openxmlformats.org/officeDocument/2006/relationships/tags" Target="../tags/tag1462.xml"/><Relationship Id="rId58" Type="http://schemas.openxmlformats.org/officeDocument/2006/relationships/tags" Target="../tags/tag1467.xml"/><Relationship Id="rId66" Type="http://schemas.openxmlformats.org/officeDocument/2006/relationships/tags" Target="../tags/tag1475.xml"/><Relationship Id="rId74" Type="http://schemas.openxmlformats.org/officeDocument/2006/relationships/slideLayout" Target="../slideLayouts/slideLayout7.xml"/><Relationship Id="rId5" Type="http://schemas.openxmlformats.org/officeDocument/2006/relationships/tags" Target="../tags/tag1414.xml"/><Relationship Id="rId15" Type="http://schemas.openxmlformats.org/officeDocument/2006/relationships/tags" Target="../tags/tag1424.xml"/><Relationship Id="rId23" Type="http://schemas.openxmlformats.org/officeDocument/2006/relationships/tags" Target="../tags/tag1432.xml"/><Relationship Id="rId28" Type="http://schemas.openxmlformats.org/officeDocument/2006/relationships/tags" Target="../tags/tag1437.xml"/><Relationship Id="rId36" Type="http://schemas.openxmlformats.org/officeDocument/2006/relationships/tags" Target="../tags/tag1445.xml"/><Relationship Id="rId49" Type="http://schemas.openxmlformats.org/officeDocument/2006/relationships/tags" Target="../tags/tag1458.xml"/><Relationship Id="rId57" Type="http://schemas.openxmlformats.org/officeDocument/2006/relationships/tags" Target="../tags/tag1466.xml"/><Relationship Id="rId61" Type="http://schemas.openxmlformats.org/officeDocument/2006/relationships/tags" Target="../tags/tag1470.xml"/><Relationship Id="rId10" Type="http://schemas.openxmlformats.org/officeDocument/2006/relationships/tags" Target="../tags/tag1419.xml"/><Relationship Id="rId19" Type="http://schemas.openxmlformats.org/officeDocument/2006/relationships/tags" Target="../tags/tag1428.xml"/><Relationship Id="rId31" Type="http://schemas.openxmlformats.org/officeDocument/2006/relationships/tags" Target="../tags/tag1440.xml"/><Relationship Id="rId44" Type="http://schemas.openxmlformats.org/officeDocument/2006/relationships/tags" Target="../tags/tag1453.xml"/><Relationship Id="rId52" Type="http://schemas.openxmlformats.org/officeDocument/2006/relationships/tags" Target="../tags/tag1461.xml"/><Relationship Id="rId60" Type="http://schemas.openxmlformats.org/officeDocument/2006/relationships/tags" Target="../tags/tag1469.xml"/><Relationship Id="rId65" Type="http://schemas.openxmlformats.org/officeDocument/2006/relationships/tags" Target="../tags/tag1474.xml"/><Relationship Id="rId73" Type="http://schemas.openxmlformats.org/officeDocument/2006/relationships/tags" Target="../tags/tag1482.xml"/><Relationship Id="rId4" Type="http://schemas.openxmlformats.org/officeDocument/2006/relationships/tags" Target="../tags/tag1413.xml"/><Relationship Id="rId9" Type="http://schemas.openxmlformats.org/officeDocument/2006/relationships/tags" Target="../tags/tag1418.xml"/><Relationship Id="rId14" Type="http://schemas.openxmlformats.org/officeDocument/2006/relationships/tags" Target="../tags/tag1423.xml"/><Relationship Id="rId22" Type="http://schemas.openxmlformats.org/officeDocument/2006/relationships/tags" Target="../tags/tag1431.xml"/><Relationship Id="rId27" Type="http://schemas.openxmlformats.org/officeDocument/2006/relationships/tags" Target="../tags/tag1436.xml"/><Relationship Id="rId30" Type="http://schemas.openxmlformats.org/officeDocument/2006/relationships/tags" Target="../tags/tag1439.xml"/><Relationship Id="rId35" Type="http://schemas.openxmlformats.org/officeDocument/2006/relationships/tags" Target="../tags/tag1444.xml"/><Relationship Id="rId43" Type="http://schemas.openxmlformats.org/officeDocument/2006/relationships/tags" Target="../tags/tag1452.xml"/><Relationship Id="rId48" Type="http://schemas.openxmlformats.org/officeDocument/2006/relationships/tags" Target="../tags/tag1457.xml"/><Relationship Id="rId56" Type="http://schemas.openxmlformats.org/officeDocument/2006/relationships/tags" Target="../tags/tag1465.xml"/><Relationship Id="rId64" Type="http://schemas.openxmlformats.org/officeDocument/2006/relationships/tags" Target="../tags/tag1473.xml"/><Relationship Id="rId69" Type="http://schemas.openxmlformats.org/officeDocument/2006/relationships/tags" Target="../tags/tag1478.xml"/><Relationship Id="rId8" Type="http://schemas.openxmlformats.org/officeDocument/2006/relationships/tags" Target="../tags/tag1417.xml"/><Relationship Id="rId51" Type="http://schemas.openxmlformats.org/officeDocument/2006/relationships/tags" Target="../tags/tag1460.xml"/><Relationship Id="rId72" Type="http://schemas.openxmlformats.org/officeDocument/2006/relationships/tags" Target="../tags/tag1481.xml"/><Relationship Id="rId3" Type="http://schemas.openxmlformats.org/officeDocument/2006/relationships/tags" Target="../tags/tag1412.xml"/><Relationship Id="rId12" Type="http://schemas.openxmlformats.org/officeDocument/2006/relationships/tags" Target="../tags/tag1421.xml"/><Relationship Id="rId17" Type="http://schemas.openxmlformats.org/officeDocument/2006/relationships/tags" Target="../tags/tag1426.xml"/><Relationship Id="rId25" Type="http://schemas.openxmlformats.org/officeDocument/2006/relationships/tags" Target="../tags/tag1434.xml"/><Relationship Id="rId33" Type="http://schemas.openxmlformats.org/officeDocument/2006/relationships/tags" Target="../tags/tag1442.xml"/><Relationship Id="rId38" Type="http://schemas.openxmlformats.org/officeDocument/2006/relationships/tags" Target="../tags/tag1447.xml"/><Relationship Id="rId46" Type="http://schemas.openxmlformats.org/officeDocument/2006/relationships/tags" Target="../tags/tag1455.xml"/><Relationship Id="rId59" Type="http://schemas.openxmlformats.org/officeDocument/2006/relationships/tags" Target="../tags/tag1468.xml"/><Relationship Id="rId67" Type="http://schemas.openxmlformats.org/officeDocument/2006/relationships/tags" Target="../tags/tag1476.xml"/><Relationship Id="rId20" Type="http://schemas.openxmlformats.org/officeDocument/2006/relationships/tags" Target="../tags/tag1429.xml"/><Relationship Id="rId41" Type="http://schemas.openxmlformats.org/officeDocument/2006/relationships/tags" Target="../tags/tag1450.xml"/><Relationship Id="rId54" Type="http://schemas.openxmlformats.org/officeDocument/2006/relationships/tags" Target="../tags/tag1463.xml"/><Relationship Id="rId62" Type="http://schemas.openxmlformats.org/officeDocument/2006/relationships/tags" Target="../tags/tag1471.xml"/><Relationship Id="rId70" Type="http://schemas.openxmlformats.org/officeDocument/2006/relationships/tags" Target="../tags/tag1479.xml"/><Relationship Id="rId75" Type="http://schemas.openxmlformats.org/officeDocument/2006/relationships/notesSlide" Target="../notesSlides/notesSlide40.xml"/><Relationship Id="rId1" Type="http://schemas.openxmlformats.org/officeDocument/2006/relationships/tags" Target="../tags/tag1410.xml"/><Relationship Id="rId6" Type="http://schemas.openxmlformats.org/officeDocument/2006/relationships/tags" Target="../tags/tag1415.xml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tags" Target="../tags/tag1495.xml"/><Relationship Id="rId18" Type="http://schemas.openxmlformats.org/officeDocument/2006/relationships/tags" Target="../tags/tag1500.xml"/><Relationship Id="rId26" Type="http://schemas.openxmlformats.org/officeDocument/2006/relationships/tags" Target="../tags/tag1508.xml"/><Relationship Id="rId39" Type="http://schemas.openxmlformats.org/officeDocument/2006/relationships/tags" Target="../tags/tag1521.xml"/><Relationship Id="rId21" Type="http://schemas.openxmlformats.org/officeDocument/2006/relationships/tags" Target="../tags/tag1503.xml"/><Relationship Id="rId34" Type="http://schemas.openxmlformats.org/officeDocument/2006/relationships/tags" Target="../tags/tag1516.xml"/><Relationship Id="rId42" Type="http://schemas.openxmlformats.org/officeDocument/2006/relationships/tags" Target="../tags/tag1524.xml"/><Relationship Id="rId47" Type="http://schemas.openxmlformats.org/officeDocument/2006/relationships/tags" Target="../tags/tag1529.xml"/><Relationship Id="rId50" Type="http://schemas.openxmlformats.org/officeDocument/2006/relationships/tags" Target="../tags/tag1532.xml"/><Relationship Id="rId55" Type="http://schemas.openxmlformats.org/officeDocument/2006/relationships/tags" Target="../tags/tag1537.xml"/><Relationship Id="rId63" Type="http://schemas.openxmlformats.org/officeDocument/2006/relationships/tags" Target="../tags/tag1545.xml"/><Relationship Id="rId68" Type="http://schemas.openxmlformats.org/officeDocument/2006/relationships/tags" Target="../tags/tag1550.xml"/><Relationship Id="rId7" Type="http://schemas.openxmlformats.org/officeDocument/2006/relationships/tags" Target="../tags/tag1489.xml"/><Relationship Id="rId71" Type="http://schemas.openxmlformats.org/officeDocument/2006/relationships/tags" Target="../tags/tag1553.xml"/><Relationship Id="rId2" Type="http://schemas.openxmlformats.org/officeDocument/2006/relationships/tags" Target="../tags/tag1484.xml"/><Relationship Id="rId16" Type="http://schemas.openxmlformats.org/officeDocument/2006/relationships/tags" Target="../tags/tag1498.xml"/><Relationship Id="rId29" Type="http://schemas.openxmlformats.org/officeDocument/2006/relationships/tags" Target="../tags/tag1511.xml"/><Relationship Id="rId11" Type="http://schemas.openxmlformats.org/officeDocument/2006/relationships/tags" Target="../tags/tag1493.xml"/><Relationship Id="rId24" Type="http://schemas.openxmlformats.org/officeDocument/2006/relationships/tags" Target="../tags/tag1506.xml"/><Relationship Id="rId32" Type="http://schemas.openxmlformats.org/officeDocument/2006/relationships/tags" Target="../tags/tag1514.xml"/><Relationship Id="rId37" Type="http://schemas.openxmlformats.org/officeDocument/2006/relationships/tags" Target="../tags/tag1519.xml"/><Relationship Id="rId40" Type="http://schemas.openxmlformats.org/officeDocument/2006/relationships/tags" Target="../tags/tag1522.xml"/><Relationship Id="rId45" Type="http://schemas.openxmlformats.org/officeDocument/2006/relationships/tags" Target="../tags/tag1527.xml"/><Relationship Id="rId53" Type="http://schemas.openxmlformats.org/officeDocument/2006/relationships/tags" Target="../tags/tag1535.xml"/><Relationship Id="rId58" Type="http://schemas.openxmlformats.org/officeDocument/2006/relationships/tags" Target="../tags/tag1540.xml"/><Relationship Id="rId66" Type="http://schemas.openxmlformats.org/officeDocument/2006/relationships/tags" Target="../tags/tag1548.xml"/><Relationship Id="rId74" Type="http://schemas.openxmlformats.org/officeDocument/2006/relationships/slideLayout" Target="../slideLayouts/slideLayout7.xml"/><Relationship Id="rId5" Type="http://schemas.openxmlformats.org/officeDocument/2006/relationships/tags" Target="../tags/tag1487.xml"/><Relationship Id="rId15" Type="http://schemas.openxmlformats.org/officeDocument/2006/relationships/tags" Target="../tags/tag1497.xml"/><Relationship Id="rId23" Type="http://schemas.openxmlformats.org/officeDocument/2006/relationships/tags" Target="../tags/tag1505.xml"/><Relationship Id="rId28" Type="http://schemas.openxmlformats.org/officeDocument/2006/relationships/tags" Target="../tags/tag1510.xml"/><Relationship Id="rId36" Type="http://schemas.openxmlformats.org/officeDocument/2006/relationships/tags" Target="../tags/tag1518.xml"/><Relationship Id="rId49" Type="http://schemas.openxmlformats.org/officeDocument/2006/relationships/tags" Target="../tags/tag1531.xml"/><Relationship Id="rId57" Type="http://schemas.openxmlformats.org/officeDocument/2006/relationships/tags" Target="../tags/tag1539.xml"/><Relationship Id="rId61" Type="http://schemas.openxmlformats.org/officeDocument/2006/relationships/tags" Target="../tags/tag1543.xml"/><Relationship Id="rId10" Type="http://schemas.openxmlformats.org/officeDocument/2006/relationships/tags" Target="../tags/tag1492.xml"/><Relationship Id="rId19" Type="http://schemas.openxmlformats.org/officeDocument/2006/relationships/tags" Target="../tags/tag1501.xml"/><Relationship Id="rId31" Type="http://schemas.openxmlformats.org/officeDocument/2006/relationships/tags" Target="../tags/tag1513.xml"/><Relationship Id="rId44" Type="http://schemas.openxmlformats.org/officeDocument/2006/relationships/tags" Target="../tags/tag1526.xml"/><Relationship Id="rId52" Type="http://schemas.openxmlformats.org/officeDocument/2006/relationships/tags" Target="../tags/tag1534.xml"/><Relationship Id="rId60" Type="http://schemas.openxmlformats.org/officeDocument/2006/relationships/tags" Target="../tags/tag1542.xml"/><Relationship Id="rId65" Type="http://schemas.openxmlformats.org/officeDocument/2006/relationships/tags" Target="../tags/tag1547.xml"/><Relationship Id="rId73" Type="http://schemas.openxmlformats.org/officeDocument/2006/relationships/tags" Target="../tags/tag1555.xml"/><Relationship Id="rId4" Type="http://schemas.openxmlformats.org/officeDocument/2006/relationships/tags" Target="../tags/tag1486.xml"/><Relationship Id="rId9" Type="http://schemas.openxmlformats.org/officeDocument/2006/relationships/tags" Target="../tags/tag1491.xml"/><Relationship Id="rId14" Type="http://schemas.openxmlformats.org/officeDocument/2006/relationships/tags" Target="../tags/tag1496.xml"/><Relationship Id="rId22" Type="http://schemas.openxmlformats.org/officeDocument/2006/relationships/tags" Target="../tags/tag1504.xml"/><Relationship Id="rId27" Type="http://schemas.openxmlformats.org/officeDocument/2006/relationships/tags" Target="../tags/tag1509.xml"/><Relationship Id="rId30" Type="http://schemas.openxmlformats.org/officeDocument/2006/relationships/tags" Target="../tags/tag1512.xml"/><Relationship Id="rId35" Type="http://schemas.openxmlformats.org/officeDocument/2006/relationships/tags" Target="../tags/tag1517.xml"/><Relationship Id="rId43" Type="http://schemas.openxmlformats.org/officeDocument/2006/relationships/tags" Target="../tags/tag1525.xml"/><Relationship Id="rId48" Type="http://schemas.openxmlformats.org/officeDocument/2006/relationships/tags" Target="../tags/tag1530.xml"/><Relationship Id="rId56" Type="http://schemas.openxmlformats.org/officeDocument/2006/relationships/tags" Target="../tags/tag1538.xml"/><Relationship Id="rId64" Type="http://schemas.openxmlformats.org/officeDocument/2006/relationships/tags" Target="../tags/tag1546.xml"/><Relationship Id="rId69" Type="http://schemas.openxmlformats.org/officeDocument/2006/relationships/tags" Target="../tags/tag1551.xml"/><Relationship Id="rId8" Type="http://schemas.openxmlformats.org/officeDocument/2006/relationships/tags" Target="../tags/tag1490.xml"/><Relationship Id="rId51" Type="http://schemas.openxmlformats.org/officeDocument/2006/relationships/tags" Target="../tags/tag1533.xml"/><Relationship Id="rId72" Type="http://schemas.openxmlformats.org/officeDocument/2006/relationships/tags" Target="../tags/tag1554.xml"/><Relationship Id="rId3" Type="http://schemas.openxmlformats.org/officeDocument/2006/relationships/tags" Target="../tags/tag1485.xml"/><Relationship Id="rId12" Type="http://schemas.openxmlformats.org/officeDocument/2006/relationships/tags" Target="../tags/tag1494.xml"/><Relationship Id="rId17" Type="http://schemas.openxmlformats.org/officeDocument/2006/relationships/tags" Target="../tags/tag1499.xml"/><Relationship Id="rId25" Type="http://schemas.openxmlformats.org/officeDocument/2006/relationships/tags" Target="../tags/tag1507.xml"/><Relationship Id="rId33" Type="http://schemas.openxmlformats.org/officeDocument/2006/relationships/tags" Target="../tags/tag1515.xml"/><Relationship Id="rId38" Type="http://schemas.openxmlformats.org/officeDocument/2006/relationships/tags" Target="../tags/tag1520.xml"/><Relationship Id="rId46" Type="http://schemas.openxmlformats.org/officeDocument/2006/relationships/tags" Target="../tags/tag1528.xml"/><Relationship Id="rId59" Type="http://schemas.openxmlformats.org/officeDocument/2006/relationships/tags" Target="../tags/tag1541.xml"/><Relationship Id="rId67" Type="http://schemas.openxmlformats.org/officeDocument/2006/relationships/tags" Target="../tags/tag1549.xml"/><Relationship Id="rId20" Type="http://schemas.openxmlformats.org/officeDocument/2006/relationships/tags" Target="../tags/tag1502.xml"/><Relationship Id="rId41" Type="http://schemas.openxmlformats.org/officeDocument/2006/relationships/tags" Target="../tags/tag1523.xml"/><Relationship Id="rId54" Type="http://schemas.openxmlformats.org/officeDocument/2006/relationships/tags" Target="../tags/tag1536.xml"/><Relationship Id="rId62" Type="http://schemas.openxmlformats.org/officeDocument/2006/relationships/tags" Target="../tags/tag1544.xml"/><Relationship Id="rId70" Type="http://schemas.openxmlformats.org/officeDocument/2006/relationships/tags" Target="../tags/tag1552.xml"/><Relationship Id="rId75" Type="http://schemas.openxmlformats.org/officeDocument/2006/relationships/notesSlide" Target="../notesSlides/notesSlide41.xml"/><Relationship Id="rId1" Type="http://schemas.openxmlformats.org/officeDocument/2006/relationships/tags" Target="../tags/tag1483.xml"/><Relationship Id="rId6" Type="http://schemas.openxmlformats.org/officeDocument/2006/relationships/tags" Target="../tags/tag1488.xml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tags" Target="../tags/tag1568.xml"/><Relationship Id="rId18" Type="http://schemas.openxmlformats.org/officeDocument/2006/relationships/tags" Target="../tags/tag1573.xml"/><Relationship Id="rId26" Type="http://schemas.openxmlformats.org/officeDocument/2006/relationships/tags" Target="../tags/tag1581.xml"/><Relationship Id="rId39" Type="http://schemas.openxmlformats.org/officeDocument/2006/relationships/tags" Target="../tags/tag1594.xml"/><Relationship Id="rId21" Type="http://schemas.openxmlformats.org/officeDocument/2006/relationships/tags" Target="../tags/tag1576.xml"/><Relationship Id="rId34" Type="http://schemas.openxmlformats.org/officeDocument/2006/relationships/tags" Target="../tags/tag1589.xml"/><Relationship Id="rId42" Type="http://schemas.openxmlformats.org/officeDocument/2006/relationships/tags" Target="../tags/tag1597.xml"/><Relationship Id="rId47" Type="http://schemas.openxmlformats.org/officeDocument/2006/relationships/tags" Target="../tags/tag1602.xml"/><Relationship Id="rId50" Type="http://schemas.openxmlformats.org/officeDocument/2006/relationships/tags" Target="../tags/tag1605.xml"/><Relationship Id="rId55" Type="http://schemas.openxmlformats.org/officeDocument/2006/relationships/tags" Target="../tags/tag1610.xml"/><Relationship Id="rId63" Type="http://schemas.openxmlformats.org/officeDocument/2006/relationships/tags" Target="../tags/tag1618.xml"/><Relationship Id="rId68" Type="http://schemas.openxmlformats.org/officeDocument/2006/relationships/tags" Target="../tags/tag1623.xml"/><Relationship Id="rId7" Type="http://schemas.openxmlformats.org/officeDocument/2006/relationships/tags" Target="../tags/tag1562.xml"/><Relationship Id="rId71" Type="http://schemas.openxmlformats.org/officeDocument/2006/relationships/tags" Target="../tags/tag1626.xml"/><Relationship Id="rId2" Type="http://schemas.openxmlformats.org/officeDocument/2006/relationships/tags" Target="../tags/tag1557.xml"/><Relationship Id="rId16" Type="http://schemas.openxmlformats.org/officeDocument/2006/relationships/tags" Target="../tags/tag1571.xml"/><Relationship Id="rId29" Type="http://schemas.openxmlformats.org/officeDocument/2006/relationships/tags" Target="../tags/tag1584.xml"/><Relationship Id="rId11" Type="http://schemas.openxmlformats.org/officeDocument/2006/relationships/tags" Target="../tags/tag1566.xml"/><Relationship Id="rId24" Type="http://schemas.openxmlformats.org/officeDocument/2006/relationships/tags" Target="../tags/tag1579.xml"/><Relationship Id="rId32" Type="http://schemas.openxmlformats.org/officeDocument/2006/relationships/tags" Target="../tags/tag1587.xml"/><Relationship Id="rId37" Type="http://schemas.openxmlformats.org/officeDocument/2006/relationships/tags" Target="../tags/tag1592.xml"/><Relationship Id="rId40" Type="http://schemas.openxmlformats.org/officeDocument/2006/relationships/tags" Target="../tags/tag1595.xml"/><Relationship Id="rId45" Type="http://schemas.openxmlformats.org/officeDocument/2006/relationships/tags" Target="../tags/tag1600.xml"/><Relationship Id="rId53" Type="http://schemas.openxmlformats.org/officeDocument/2006/relationships/tags" Target="../tags/tag1608.xml"/><Relationship Id="rId58" Type="http://schemas.openxmlformats.org/officeDocument/2006/relationships/tags" Target="../tags/tag1613.xml"/><Relationship Id="rId66" Type="http://schemas.openxmlformats.org/officeDocument/2006/relationships/tags" Target="../tags/tag1621.xml"/><Relationship Id="rId74" Type="http://schemas.openxmlformats.org/officeDocument/2006/relationships/slideLayout" Target="../slideLayouts/slideLayout7.xml"/><Relationship Id="rId5" Type="http://schemas.openxmlformats.org/officeDocument/2006/relationships/tags" Target="../tags/tag1560.xml"/><Relationship Id="rId15" Type="http://schemas.openxmlformats.org/officeDocument/2006/relationships/tags" Target="../tags/tag1570.xml"/><Relationship Id="rId23" Type="http://schemas.openxmlformats.org/officeDocument/2006/relationships/tags" Target="../tags/tag1578.xml"/><Relationship Id="rId28" Type="http://schemas.openxmlformats.org/officeDocument/2006/relationships/tags" Target="../tags/tag1583.xml"/><Relationship Id="rId36" Type="http://schemas.openxmlformats.org/officeDocument/2006/relationships/tags" Target="../tags/tag1591.xml"/><Relationship Id="rId49" Type="http://schemas.openxmlformats.org/officeDocument/2006/relationships/tags" Target="../tags/tag1604.xml"/><Relationship Id="rId57" Type="http://schemas.openxmlformats.org/officeDocument/2006/relationships/tags" Target="../tags/tag1612.xml"/><Relationship Id="rId61" Type="http://schemas.openxmlformats.org/officeDocument/2006/relationships/tags" Target="../tags/tag1616.xml"/><Relationship Id="rId10" Type="http://schemas.openxmlformats.org/officeDocument/2006/relationships/tags" Target="../tags/tag1565.xml"/><Relationship Id="rId19" Type="http://schemas.openxmlformats.org/officeDocument/2006/relationships/tags" Target="../tags/tag1574.xml"/><Relationship Id="rId31" Type="http://schemas.openxmlformats.org/officeDocument/2006/relationships/tags" Target="../tags/tag1586.xml"/><Relationship Id="rId44" Type="http://schemas.openxmlformats.org/officeDocument/2006/relationships/tags" Target="../tags/tag1599.xml"/><Relationship Id="rId52" Type="http://schemas.openxmlformats.org/officeDocument/2006/relationships/tags" Target="../tags/tag1607.xml"/><Relationship Id="rId60" Type="http://schemas.openxmlformats.org/officeDocument/2006/relationships/tags" Target="../tags/tag1615.xml"/><Relationship Id="rId65" Type="http://schemas.openxmlformats.org/officeDocument/2006/relationships/tags" Target="../tags/tag1620.xml"/><Relationship Id="rId73" Type="http://schemas.openxmlformats.org/officeDocument/2006/relationships/tags" Target="../tags/tag1628.xml"/><Relationship Id="rId4" Type="http://schemas.openxmlformats.org/officeDocument/2006/relationships/tags" Target="../tags/tag1559.xml"/><Relationship Id="rId9" Type="http://schemas.openxmlformats.org/officeDocument/2006/relationships/tags" Target="../tags/tag1564.xml"/><Relationship Id="rId14" Type="http://schemas.openxmlformats.org/officeDocument/2006/relationships/tags" Target="../tags/tag1569.xml"/><Relationship Id="rId22" Type="http://schemas.openxmlformats.org/officeDocument/2006/relationships/tags" Target="../tags/tag1577.xml"/><Relationship Id="rId27" Type="http://schemas.openxmlformats.org/officeDocument/2006/relationships/tags" Target="../tags/tag1582.xml"/><Relationship Id="rId30" Type="http://schemas.openxmlformats.org/officeDocument/2006/relationships/tags" Target="../tags/tag1585.xml"/><Relationship Id="rId35" Type="http://schemas.openxmlformats.org/officeDocument/2006/relationships/tags" Target="../tags/tag1590.xml"/><Relationship Id="rId43" Type="http://schemas.openxmlformats.org/officeDocument/2006/relationships/tags" Target="../tags/tag1598.xml"/><Relationship Id="rId48" Type="http://schemas.openxmlformats.org/officeDocument/2006/relationships/tags" Target="../tags/tag1603.xml"/><Relationship Id="rId56" Type="http://schemas.openxmlformats.org/officeDocument/2006/relationships/tags" Target="../tags/tag1611.xml"/><Relationship Id="rId64" Type="http://schemas.openxmlformats.org/officeDocument/2006/relationships/tags" Target="../tags/tag1619.xml"/><Relationship Id="rId69" Type="http://schemas.openxmlformats.org/officeDocument/2006/relationships/tags" Target="../tags/tag1624.xml"/><Relationship Id="rId8" Type="http://schemas.openxmlformats.org/officeDocument/2006/relationships/tags" Target="../tags/tag1563.xml"/><Relationship Id="rId51" Type="http://schemas.openxmlformats.org/officeDocument/2006/relationships/tags" Target="../tags/tag1606.xml"/><Relationship Id="rId72" Type="http://schemas.openxmlformats.org/officeDocument/2006/relationships/tags" Target="../tags/tag1627.xml"/><Relationship Id="rId3" Type="http://schemas.openxmlformats.org/officeDocument/2006/relationships/tags" Target="../tags/tag1558.xml"/><Relationship Id="rId12" Type="http://schemas.openxmlformats.org/officeDocument/2006/relationships/tags" Target="../tags/tag1567.xml"/><Relationship Id="rId17" Type="http://schemas.openxmlformats.org/officeDocument/2006/relationships/tags" Target="../tags/tag1572.xml"/><Relationship Id="rId25" Type="http://schemas.openxmlformats.org/officeDocument/2006/relationships/tags" Target="../tags/tag1580.xml"/><Relationship Id="rId33" Type="http://schemas.openxmlformats.org/officeDocument/2006/relationships/tags" Target="../tags/tag1588.xml"/><Relationship Id="rId38" Type="http://schemas.openxmlformats.org/officeDocument/2006/relationships/tags" Target="../tags/tag1593.xml"/><Relationship Id="rId46" Type="http://schemas.openxmlformats.org/officeDocument/2006/relationships/tags" Target="../tags/tag1601.xml"/><Relationship Id="rId59" Type="http://schemas.openxmlformats.org/officeDocument/2006/relationships/tags" Target="../tags/tag1614.xml"/><Relationship Id="rId67" Type="http://schemas.openxmlformats.org/officeDocument/2006/relationships/tags" Target="../tags/tag1622.xml"/><Relationship Id="rId20" Type="http://schemas.openxmlformats.org/officeDocument/2006/relationships/tags" Target="../tags/tag1575.xml"/><Relationship Id="rId41" Type="http://schemas.openxmlformats.org/officeDocument/2006/relationships/tags" Target="../tags/tag1596.xml"/><Relationship Id="rId54" Type="http://schemas.openxmlformats.org/officeDocument/2006/relationships/tags" Target="../tags/tag1609.xml"/><Relationship Id="rId62" Type="http://schemas.openxmlformats.org/officeDocument/2006/relationships/tags" Target="../tags/tag1617.xml"/><Relationship Id="rId70" Type="http://schemas.openxmlformats.org/officeDocument/2006/relationships/tags" Target="../tags/tag1625.xml"/><Relationship Id="rId75" Type="http://schemas.openxmlformats.org/officeDocument/2006/relationships/notesSlide" Target="../notesSlides/notesSlide42.xml"/><Relationship Id="rId1" Type="http://schemas.openxmlformats.org/officeDocument/2006/relationships/tags" Target="../tags/tag1556.xml"/><Relationship Id="rId6" Type="http://schemas.openxmlformats.org/officeDocument/2006/relationships/tags" Target="../tags/tag1561.xml"/></Relationships>
</file>

<file path=ppt/slides/_rels/slide53.xml.rels><?xml version="1.0" encoding="UTF-8" standalone="yes"?>
<Relationships xmlns="http://schemas.openxmlformats.org/package/2006/relationships"><Relationship Id="rId13" Type="http://schemas.openxmlformats.org/officeDocument/2006/relationships/tags" Target="../tags/tag1641.xml"/><Relationship Id="rId18" Type="http://schemas.openxmlformats.org/officeDocument/2006/relationships/tags" Target="../tags/tag1646.xml"/><Relationship Id="rId26" Type="http://schemas.openxmlformats.org/officeDocument/2006/relationships/tags" Target="../tags/tag1654.xml"/><Relationship Id="rId39" Type="http://schemas.openxmlformats.org/officeDocument/2006/relationships/tags" Target="../tags/tag1667.xml"/><Relationship Id="rId21" Type="http://schemas.openxmlformats.org/officeDocument/2006/relationships/tags" Target="../tags/tag1649.xml"/><Relationship Id="rId34" Type="http://schemas.openxmlformats.org/officeDocument/2006/relationships/tags" Target="../tags/tag1662.xml"/><Relationship Id="rId42" Type="http://schemas.openxmlformats.org/officeDocument/2006/relationships/tags" Target="../tags/tag1670.xml"/><Relationship Id="rId47" Type="http://schemas.openxmlformats.org/officeDocument/2006/relationships/tags" Target="../tags/tag1675.xml"/><Relationship Id="rId50" Type="http://schemas.openxmlformats.org/officeDocument/2006/relationships/tags" Target="../tags/tag1678.xml"/><Relationship Id="rId55" Type="http://schemas.openxmlformats.org/officeDocument/2006/relationships/tags" Target="../tags/tag1683.xml"/><Relationship Id="rId63" Type="http://schemas.openxmlformats.org/officeDocument/2006/relationships/tags" Target="../tags/tag1691.xml"/><Relationship Id="rId68" Type="http://schemas.openxmlformats.org/officeDocument/2006/relationships/tags" Target="../tags/tag1696.xml"/><Relationship Id="rId7" Type="http://schemas.openxmlformats.org/officeDocument/2006/relationships/tags" Target="../tags/tag1635.xml"/><Relationship Id="rId71" Type="http://schemas.openxmlformats.org/officeDocument/2006/relationships/tags" Target="../tags/tag1699.xml"/><Relationship Id="rId2" Type="http://schemas.openxmlformats.org/officeDocument/2006/relationships/tags" Target="../tags/tag1630.xml"/><Relationship Id="rId16" Type="http://schemas.openxmlformats.org/officeDocument/2006/relationships/tags" Target="../tags/tag1644.xml"/><Relationship Id="rId29" Type="http://schemas.openxmlformats.org/officeDocument/2006/relationships/tags" Target="../tags/tag1657.xml"/><Relationship Id="rId11" Type="http://schemas.openxmlformats.org/officeDocument/2006/relationships/tags" Target="../tags/tag1639.xml"/><Relationship Id="rId24" Type="http://schemas.openxmlformats.org/officeDocument/2006/relationships/tags" Target="../tags/tag1652.xml"/><Relationship Id="rId32" Type="http://schemas.openxmlformats.org/officeDocument/2006/relationships/tags" Target="../tags/tag1660.xml"/><Relationship Id="rId37" Type="http://schemas.openxmlformats.org/officeDocument/2006/relationships/tags" Target="../tags/tag1665.xml"/><Relationship Id="rId40" Type="http://schemas.openxmlformats.org/officeDocument/2006/relationships/tags" Target="../tags/tag1668.xml"/><Relationship Id="rId45" Type="http://schemas.openxmlformats.org/officeDocument/2006/relationships/tags" Target="../tags/tag1673.xml"/><Relationship Id="rId53" Type="http://schemas.openxmlformats.org/officeDocument/2006/relationships/tags" Target="../tags/tag1681.xml"/><Relationship Id="rId58" Type="http://schemas.openxmlformats.org/officeDocument/2006/relationships/tags" Target="../tags/tag1686.xml"/><Relationship Id="rId66" Type="http://schemas.openxmlformats.org/officeDocument/2006/relationships/tags" Target="../tags/tag1694.xml"/><Relationship Id="rId74" Type="http://schemas.openxmlformats.org/officeDocument/2006/relationships/notesSlide" Target="../notesSlides/notesSlide43.xml"/><Relationship Id="rId5" Type="http://schemas.openxmlformats.org/officeDocument/2006/relationships/tags" Target="../tags/tag1633.xml"/><Relationship Id="rId15" Type="http://schemas.openxmlformats.org/officeDocument/2006/relationships/tags" Target="../tags/tag1643.xml"/><Relationship Id="rId23" Type="http://schemas.openxmlformats.org/officeDocument/2006/relationships/tags" Target="../tags/tag1651.xml"/><Relationship Id="rId28" Type="http://schemas.openxmlformats.org/officeDocument/2006/relationships/tags" Target="../tags/tag1656.xml"/><Relationship Id="rId36" Type="http://schemas.openxmlformats.org/officeDocument/2006/relationships/tags" Target="../tags/tag1664.xml"/><Relationship Id="rId49" Type="http://schemas.openxmlformats.org/officeDocument/2006/relationships/tags" Target="../tags/tag1677.xml"/><Relationship Id="rId57" Type="http://schemas.openxmlformats.org/officeDocument/2006/relationships/tags" Target="../tags/tag1685.xml"/><Relationship Id="rId61" Type="http://schemas.openxmlformats.org/officeDocument/2006/relationships/tags" Target="../tags/tag1689.xml"/><Relationship Id="rId10" Type="http://schemas.openxmlformats.org/officeDocument/2006/relationships/tags" Target="../tags/tag1638.xml"/><Relationship Id="rId19" Type="http://schemas.openxmlformats.org/officeDocument/2006/relationships/tags" Target="../tags/tag1647.xml"/><Relationship Id="rId31" Type="http://schemas.openxmlformats.org/officeDocument/2006/relationships/tags" Target="../tags/tag1659.xml"/><Relationship Id="rId44" Type="http://schemas.openxmlformats.org/officeDocument/2006/relationships/tags" Target="../tags/tag1672.xml"/><Relationship Id="rId52" Type="http://schemas.openxmlformats.org/officeDocument/2006/relationships/tags" Target="../tags/tag1680.xml"/><Relationship Id="rId60" Type="http://schemas.openxmlformats.org/officeDocument/2006/relationships/tags" Target="../tags/tag1688.xml"/><Relationship Id="rId65" Type="http://schemas.openxmlformats.org/officeDocument/2006/relationships/tags" Target="../tags/tag1693.xml"/><Relationship Id="rId73" Type="http://schemas.openxmlformats.org/officeDocument/2006/relationships/slideLayout" Target="../slideLayouts/slideLayout7.xml"/><Relationship Id="rId4" Type="http://schemas.openxmlformats.org/officeDocument/2006/relationships/tags" Target="../tags/tag1632.xml"/><Relationship Id="rId9" Type="http://schemas.openxmlformats.org/officeDocument/2006/relationships/tags" Target="../tags/tag1637.xml"/><Relationship Id="rId14" Type="http://schemas.openxmlformats.org/officeDocument/2006/relationships/tags" Target="../tags/tag1642.xml"/><Relationship Id="rId22" Type="http://schemas.openxmlformats.org/officeDocument/2006/relationships/tags" Target="../tags/tag1650.xml"/><Relationship Id="rId27" Type="http://schemas.openxmlformats.org/officeDocument/2006/relationships/tags" Target="../tags/tag1655.xml"/><Relationship Id="rId30" Type="http://schemas.openxmlformats.org/officeDocument/2006/relationships/tags" Target="../tags/tag1658.xml"/><Relationship Id="rId35" Type="http://schemas.openxmlformats.org/officeDocument/2006/relationships/tags" Target="../tags/tag1663.xml"/><Relationship Id="rId43" Type="http://schemas.openxmlformats.org/officeDocument/2006/relationships/tags" Target="../tags/tag1671.xml"/><Relationship Id="rId48" Type="http://schemas.openxmlformats.org/officeDocument/2006/relationships/tags" Target="../tags/tag1676.xml"/><Relationship Id="rId56" Type="http://schemas.openxmlformats.org/officeDocument/2006/relationships/tags" Target="../tags/tag1684.xml"/><Relationship Id="rId64" Type="http://schemas.openxmlformats.org/officeDocument/2006/relationships/tags" Target="../tags/tag1692.xml"/><Relationship Id="rId69" Type="http://schemas.openxmlformats.org/officeDocument/2006/relationships/tags" Target="../tags/tag1697.xml"/><Relationship Id="rId8" Type="http://schemas.openxmlformats.org/officeDocument/2006/relationships/tags" Target="../tags/tag1636.xml"/><Relationship Id="rId51" Type="http://schemas.openxmlformats.org/officeDocument/2006/relationships/tags" Target="../tags/tag1679.xml"/><Relationship Id="rId72" Type="http://schemas.openxmlformats.org/officeDocument/2006/relationships/tags" Target="../tags/tag1700.xml"/><Relationship Id="rId3" Type="http://schemas.openxmlformats.org/officeDocument/2006/relationships/tags" Target="../tags/tag1631.xml"/><Relationship Id="rId12" Type="http://schemas.openxmlformats.org/officeDocument/2006/relationships/tags" Target="../tags/tag1640.xml"/><Relationship Id="rId17" Type="http://schemas.openxmlformats.org/officeDocument/2006/relationships/tags" Target="../tags/tag1645.xml"/><Relationship Id="rId25" Type="http://schemas.openxmlformats.org/officeDocument/2006/relationships/tags" Target="../tags/tag1653.xml"/><Relationship Id="rId33" Type="http://schemas.openxmlformats.org/officeDocument/2006/relationships/tags" Target="../tags/tag1661.xml"/><Relationship Id="rId38" Type="http://schemas.openxmlformats.org/officeDocument/2006/relationships/tags" Target="../tags/tag1666.xml"/><Relationship Id="rId46" Type="http://schemas.openxmlformats.org/officeDocument/2006/relationships/tags" Target="../tags/tag1674.xml"/><Relationship Id="rId59" Type="http://schemas.openxmlformats.org/officeDocument/2006/relationships/tags" Target="../tags/tag1687.xml"/><Relationship Id="rId67" Type="http://schemas.openxmlformats.org/officeDocument/2006/relationships/tags" Target="../tags/tag1695.xml"/><Relationship Id="rId20" Type="http://schemas.openxmlformats.org/officeDocument/2006/relationships/tags" Target="../tags/tag1648.xml"/><Relationship Id="rId41" Type="http://schemas.openxmlformats.org/officeDocument/2006/relationships/tags" Target="../tags/tag1669.xml"/><Relationship Id="rId54" Type="http://schemas.openxmlformats.org/officeDocument/2006/relationships/tags" Target="../tags/tag1682.xml"/><Relationship Id="rId62" Type="http://schemas.openxmlformats.org/officeDocument/2006/relationships/tags" Target="../tags/tag1690.xml"/><Relationship Id="rId70" Type="http://schemas.openxmlformats.org/officeDocument/2006/relationships/tags" Target="../tags/tag1698.xml"/><Relationship Id="rId1" Type="http://schemas.openxmlformats.org/officeDocument/2006/relationships/tags" Target="../tags/tag1629.xml"/><Relationship Id="rId6" Type="http://schemas.openxmlformats.org/officeDocument/2006/relationships/tags" Target="../tags/tag163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02.xml"/><Relationship Id="rId1" Type="http://schemas.openxmlformats.org/officeDocument/2006/relationships/tags" Target="../tags/tag1701.xml"/><Relationship Id="rId4" Type="http://schemas.openxmlformats.org/officeDocument/2006/relationships/notesSlide" Target="../notesSlides/notesSlide44.xml"/></Relationships>
</file>

<file path=ppt/slides/_rels/slide57.xml.rels><?xml version="1.0" encoding="UTF-8" standalone="yes"?>
<Relationships xmlns="http://schemas.openxmlformats.org/package/2006/relationships"><Relationship Id="rId13" Type="http://schemas.openxmlformats.org/officeDocument/2006/relationships/tags" Target="../tags/tag1715.xml"/><Relationship Id="rId18" Type="http://schemas.openxmlformats.org/officeDocument/2006/relationships/tags" Target="../tags/tag1720.xml"/><Relationship Id="rId26" Type="http://schemas.openxmlformats.org/officeDocument/2006/relationships/tags" Target="../tags/tag1728.xml"/><Relationship Id="rId39" Type="http://schemas.openxmlformats.org/officeDocument/2006/relationships/tags" Target="../tags/tag1741.xml"/><Relationship Id="rId21" Type="http://schemas.openxmlformats.org/officeDocument/2006/relationships/tags" Target="../tags/tag1723.xml"/><Relationship Id="rId34" Type="http://schemas.openxmlformats.org/officeDocument/2006/relationships/tags" Target="../tags/tag1736.xml"/><Relationship Id="rId42" Type="http://schemas.openxmlformats.org/officeDocument/2006/relationships/tags" Target="../tags/tag1744.xml"/><Relationship Id="rId47" Type="http://schemas.openxmlformats.org/officeDocument/2006/relationships/tags" Target="../tags/tag1749.xml"/><Relationship Id="rId50" Type="http://schemas.openxmlformats.org/officeDocument/2006/relationships/tags" Target="../tags/tag1752.xml"/><Relationship Id="rId55" Type="http://schemas.openxmlformats.org/officeDocument/2006/relationships/tags" Target="../tags/tag1757.xml"/><Relationship Id="rId63" Type="http://schemas.openxmlformats.org/officeDocument/2006/relationships/tags" Target="../tags/tag1765.xml"/><Relationship Id="rId68" Type="http://schemas.openxmlformats.org/officeDocument/2006/relationships/tags" Target="../tags/tag1770.xml"/><Relationship Id="rId7" Type="http://schemas.openxmlformats.org/officeDocument/2006/relationships/tags" Target="../tags/tag1709.xml"/><Relationship Id="rId71" Type="http://schemas.openxmlformats.org/officeDocument/2006/relationships/tags" Target="../tags/tag1773.xml"/><Relationship Id="rId2" Type="http://schemas.openxmlformats.org/officeDocument/2006/relationships/tags" Target="../tags/tag1704.xml"/><Relationship Id="rId16" Type="http://schemas.openxmlformats.org/officeDocument/2006/relationships/tags" Target="../tags/tag1718.xml"/><Relationship Id="rId29" Type="http://schemas.openxmlformats.org/officeDocument/2006/relationships/tags" Target="../tags/tag1731.xml"/><Relationship Id="rId11" Type="http://schemas.openxmlformats.org/officeDocument/2006/relationships/tags" Target="../tags/tag1713.xml"/><Relationship Id="rId24" Type="http://schemas.openxmlformats.org/officeDocument/2006/relationships/tags" Target="../tags/tag1726.xml"/><Relationship Id="rId32" Type="http://schemas.openxmlformats.org/officeDocument/2006/relationships/tags" Target="../tags/tag1734.xml"/><Relationship Id="rId37" Type="http://schemas.openxmlformats.org/officeDocument/2006/relationships/tags" Target="../tags/tag1739.xml"/><Relationship Id="rId40" Type="http://schemas.openxmlformats.org/officeDocument/2006/relationships/tags" Target="../tags/tag1742.xml"/><Relationship Id="rId45" Type="http://schemas.openxmlformats.org/officeDocument/2006/relationships/tags" Target="../tags/tag1747.xml"/><Relationship Id="rId53" Type="http://schemas.openxmlformats.org/officeDocument/2006/relationships/tags" Target="../tags/tag1755.xml"/><Relationship Id="rId58" Type="http://schemas.openxmlformats.org/officeDocument/2006/relationships/tags" Target="../tags/tag1760.xml"/><Relationship Id="rId66" Type="http://schemas.openxmlformats.org/officeDocument/2006/relationships/tags" Target="../tags/tag1768.xml"/><Relationship Id="rId74" Type="http://schemas.openxmlformats.org/officeDocument/2006/relationships/slideLayout" Target="../slideLayouts/slideLayout7.xml"/><Relationship Id="rId5" Type="http://schemas.openxmlformats.org/officeDocument/2006/relationships/tags" Target="../tags/tag1707.xml"/><Relationship Id="rId15" Type="http://schemas.openxmlformats.org/officeDocument/2006/relationships/tags" Target="../tags/tag1717.xml"/><Relationship Id="rId23" Type="http://schemas.openxmlformats.org/officeDocument/2006/relationships/tags" Target="../tags/tag1725.xml"/><Relationship Id="rId28" Type="http://schemas.openxmlformats.org/officeDocument/2006/relationships/tags" Target="../tags/tag1730.xml"/><Relationship Id="rId36" Type="http://schemas.openxmlformats.org/officeDocument/2006/relationships/tags" Target="../tags/tag1738.xml"/><Relationship Id="rId49" Type="http://schemas.openxmlformats.org/officeDocument/2006/relationships/tags" Target="../tags/tag1751.xml"/><Relationship Id="rId57" Type="http://schemas.openxmlformats.org/officeDocument/2006/relationships/tags" Target="../tags/tag1759.xml"/><Relationship Id="rId61" Type="http://schemas.openxmlformats.org/officeDocument/2006/relationships/tags" Target="../tags/tag1763.xml"/><Relationship Id="rId10" Type="http://schemas.openxmlformats.org/officeDocument/2006/relationships/tags" Target="../tags/tag1712.xml"/><Relationship Id="rId19" Type="http://schemas.openxmlformats.org/officeDocument/2006/relationships/tags" Target="../tags/tag1721.xml"/><Relationship Id="rId31" Type="http://schemas.openxmlformats.org/officeDocument/2006/relationships/tags" Target="../tags/tag1733.xml"/><Relationship Id="rId44" Type="http://schemas.openxmlformats.org/officeDocument/2006/relationships/tags" Target="../tags/tag1746.xml"/><Relationship Id="rId52" Type="http://schemas.openxmlformats.org/officeDocument/2006/relationships/tags" Target="../tags/tag1754.xml"/><Relationship Id="rId60" Type="http://schemas.openxmlformats.org/officeDocument/2006/relationships/tags" Target="../tags/tag1762.xml"/><Relationship Id="rId65" Type="http://schemas.openxmlformats.org/officeDocument/2006/relationships/tags" Target="../tags/tag1767.xml"/><Relationship Id="rId73" Type="http://schemas.openxmlformats.org/officeDocument/2006/relationships/tags" Target="../tags/tag1775.xml"/><Relationship Id="rId4" Type="http://schemas.openxmlformats.org/officeDocument/2006/relationships/tags" Target="../tags/tag1706.xml"/><Relationship Id="rId9" Type="http://schemas.openxmlformats.org/officeDocument/2006/relationships/tags" Target="../tags/tag1711.xml"/><Relationship Id="rId14" Type="http://schemas.openxmlformats.org/officeDocument/2006/relationships/tags" Target="../tags/tag1716.xml"/><Relationship Id="rId22" Type="http://schemas.openxmlformats.org/officeDocument/2006/relationships/tags" Target="../tags/tag1724.xml"/><Relationship Id="rId27" Type="http://schemas.openxmlformats.org/officeDocument/2006/relationships/tags" Target="../tags/tag1729.xml"/><Relationship Id="rId30" Type="http://schemas.openxmlformats.org/officeDocument/2006/relationships/tags" Target="../tags/tag1732.xml"/><Relationship Id="rId35" Type="http://schemas.openxmlformats.org/officeDocument/2006/relationships/tags" Target="../tags/tag1737.xml"/><Relationship Id="rId43" Type="http://schemas.openxmlformats.org/officeDocument/2006/relationships/tags" Target="../tags/tag1745.xml"/><Relationship Id="rId48" Type="http://schemas.openxmlformats.org/officeDocument/2006/relationships/tags" Target="../tags/tag1750.xml"/><Relationship Id="rId56" Type="http://schemas.openxmlformats.org/officeDocument/2006/relationships/tags" Target="../tags/tag1758.xml"/><Relationship Id="rId64" Type="http://schemas.openxmlformats.org/officeDocument/2006/relationships/tags" Target="../tags/tag1766.xml"/><Relationship Id="rId69" Type="http://schemas.openxmlformats.org/officeDocument/2006/relationships/tags" Target="../tags/tag1771.xml"/><Relationship Id="rId8" Type="http://schemas.openxmlformats.org/officeDocument/2006/relationships/tags" Target="../tags/tag1710.xml"/><Relationship Id="rId51" Type="http://schemas.openxmlformats.org/officeDocument/2006/relationships/tags" Target="../tags/tag1753.xml"/><Relationship Id="rId72" Type="http://schemas.openxmlformats.org/officeDocument/2006/relationships/tags" Target="../tags/tag1774.xml"/><Relationship Id="rId3" Type="http://schemas.openxmlformats.org/officeDocument/2006/relationships/tags" Target="../tags/tag1705.xml"/><Relationship Id="rId12" Type="http://schemas.openxmlformats.org/officeDocument/2006/relationships/tags" Target="../tags/tag1714.xml"/><Relationship Id="rId17" Type="http://schemas.openxmlformats.org/officeDocument/2006/relationships/tags" Target="../tags/tag1719.xml"/><Relationship Id="rId25" Type="http://schemas.openxmlformats.org/officeDocument/2006/relationships/tags" Target="../tags/tag1727.xml"/><Relationship Id="rId33" Type="http://schemas.openxmlformats.org/officeDocument/2006/relationships/tags" Target="../tags/tag1735.xml"/><Relationship Id="rId38" Type="http://schemas.openxmlformats.org/officeDocument/2006/relationships/tags" Target="../tags/tag1740.xml"/><Relationship Id="rId46" Type="http://schemas.openxmlformats.org/officeDocument/2006/relationships/tags" Target="../tags/tag1748.xml"/><Relationship Id="rId59" Type="http://schemas.openxmlformats.org/officeDocument/2006/relationships/tags" Target="../tags/tag1761.xml"/><Relationship Id="rId67" Type="http://schemas.openxmlformats.org/officeDocument/2006/relationships/tags" Target="../tags/tag1769.xml"/><Relationship Id="rId20" Type="http://schemas.openxmlformats.org/officeDocument/2006/relationships/tags" Target="../tags/tag1722.xml"/><Relationship Id="rId41" Type="http://schemas.openxmlformats.org/officeDocument/2006/relationships/tags" Target="../tags/tag1743.xml"/><Relationship Id="rId54" Type="http://schemas.openxmlformats.org/officeDocument/2006/relationships/tags" Target="../tags/tag1756.xml"/><Relationship Id="rId62" Type="http://schemas.openxmlformats.org/officeDocument/2006/relationships/tags" Target="../tags/tag1764.xml"/><Relationship Id="rId70" Type="http://schemas.openxmlformats.org/officeDocument/2006/relationships/tags" Target="../tags/tag1772.xml"/><Relationship Id="rId75" Type="http://schemas.openxmlformats.org/officeDocument/2006/relationships/notesSlide" Target="../notesSlides/notesSlide45.xml"/><Relationship Id="rId1" Type="http://schemas.openxmlformats.org/officeDocument/2006/relationships/tags" Target="../tags/tag1703.xml"/><Relationship Id="rId6" Type="http://schemas.openxmlformats.org/officeDocument/2006/relationships/tags" Target="../tags/tag1708.xml"/></Relationships>
</file>

<file path=ppt/slides/_rels/slide58.xml.rels><?xml version="1.0" encoding="UTF-8" standalone="yes"?>
<Relationships xmlns="http://schemas.openxmlformats.org/package/2006/relationships"><Relationship Id="rId13" Type="http://schemas.openxmlformats.org/officeDocument/2006/relationships/tags" Target="../tags/tag1788.xml"/><Relationship Id="rId18" Type="http://schemas.openxmlformats.org/officeDocument/2006/relationships/tags" Target="../tags/tag1793.xml"/><Relationship Id="rId26" Type="http://schemas.openxmlformats.org/officeDocument/2006/relationships/tags" Target="../tags/tag1801.xml"/><Relationship Id="rId39" Type="http://schemas.openxmlformats.org/officeDocument/2006/relationships/tags" Target="../tags/tag1814.xml"/><Relationship Id="rId21" Type="http://schemas.openxmlformats.org/officeDocument/2006/relationships/tags" Target="../tags/tag1796.xml"/><Relationship Id="rId34" Type="http://schemas.openxmlformats.org/officeDocument/2006/relationships/tags" Target="../tags/tag1809.xml"/><Relationship Id="rId42" Type="http://schemas.openxmlformats.org/officeDocument/2006/relationships/tags" Target="../tags/tag1817.xml"/><Relationship Id="rId47" Type="http://schemas.openxmlformats.org/officeDocument/2006/relationships/tags" Target="../tags/tag1822.xml"/><Relationship Id="rId50" Type="http://schemas.openxmlformats.org/officeDocument/2006/relationships/tags" Target="../tags/tag1825.xml"/><Relationship Id="rId55" Type="http://schemas.openxmlformats.org/officeDocument/2006/relationships/tags" Target="../tags/tag1830.xml"/><Relationship Id="rId63" Type="http://schemas.openxmlformats.org/officeDocument/2006/relationships/tags" Target="../tags/tag1838.xml"/><Relationship Id="rId68" Type="http://schemas.openxmlformats.org/officeDocument/2006/relationships/tags" Target="../tags/tag1843.xml"/><Relationship Id="rId7" Type="http://schemas.openxmlformats.org/officeDocument/2006/relationships/tags" Target="../tags/tag1782.xml"/><Relationship Id="rId71" Type="http://schemas.openxmlformats.org/officeDocument/2006/relationships/tags" Target="../tags/tag1846.xml"/><Relationship Id="rId2" Type="http://schemas.openxmlformats.org/officeDocument/2006/relationships/tags" Target="../tags/tag1777.xml"/><Relationship Id="rId16" Type="http://schemas.openxmlformats.org/officeDocument/2006/relationships/tags" Target="../tags/tag1791.xml"/><Relationship Id="rId29" Type="http://schemas.openxmlformats.org/officeDocument/2006/relationships/tags" Target="../tags/tag1804.xml"/><Relationship Id="rId11" Type="http://schemas.openxmlformats.org/officeDocument/2006/relationships/tags" Target="../tags/tag1786.xml"/><Relationship Id="rId24" Type="http://schemas.openxmlformats.org/officeDocument/2006/relationships/tags" Target="../tags/tag1799.xml"/><Relationship Id="rId32" Type="http://schemas.openxmlformats.org/officeDocument/2006/relationships/tags" Target="../tags/tag1807.xml"/><Relationship Id="rId37" Type="http://schemas.openxmlformats.org/officeDocument/2006/relationships/tags" Target="../tags/tag1812.xml"/><Relationship Id="rId40" Type="http://schemas.openxmlformats.org/officeDocument/2006/relationships/tags" Target="../tags/tag1815.xml"/><Relationship Id="rId45" Type="http://schemas.openxmlformats.org/officeDocument/2006/relationships/tags" Target="../tags/tag1820.xml"/><Relationship Id="rId53" Type="http://schemas.openxmlformats.org/officeDocument/2006/relationships/tags" Target="../tags/tag1828.xml"/><Relationship Id="rId58" Type="http://schemas.openxmlformats.org/officeDocument/2006/relationships/tags" Target="../tags/tag1833.xml"/><Relationship Id="rId66" Type="http://schemas.openxmlformats.org/officeDocument/2006/relationships/tags" Target="../tags/tag1841.xml"/><Relationship Id="rId74" Type="http://schemas.openxmlformats.org/officeDocument/2006/relationships/slideLayout" Target="../slideLayouts/slideLayout7.xml"/><Relationship Id="rId5" Type="http://schemas.openxmlformats.org/officeDocument/2006/relationships/tags" Target="../tags/tag1780.xml"/><Relationship Id="rId15" Type="http://schemas.openxmlformats.org/officeDocument/2006/relationships/tags" Target="../tags/tag1790.xml"/><Relationship Id="rId23" Type="http://schemas.openxmlformats.org/officeDocument/2006/relationships/tags" Target="../tags/tag1798.xml"/><Relationship Id="rId28" Type="http://schemas.openxmlformats.org/officeDocument/2006/relationships/tags" Target="../tags/tag1803.xml"/><Relationship Id="rId36" Type="http://schemas.openxmlformats.org/officeDocument/2006/relationships/tags" Target="../tags/tag1811.xml"/><Relationship Id="rId49" Type="http://schemas.openxmlformats.org/officeDocument/2006/relationships/tags" Target="../tags/tag1824.xml"/><Relationship Id="rId57" Type="http://schemas.openxmlformats.org/officeDocument/2006/relationships/tags" Target="../tags/tag1832.xml"/><Relationship Id="rId61" Type="http://schemas.openxmlformats.org/officeDocument/2006/relationships/tags" Target="../tags/tag1836.xml"/><Relationship Id="rId10" Type="http://schemas.openxmlformats.org/officeDocument/2006/relationships/tags" Target="../tags/tag1785.xml"/><Relationship Id="rId19" Type="http://schemas.openxmlformats.org/officeDocument/2006/relationships/tags" Target="../tags/tag1794.xml"/><Relationship Id="rId31" Type="http://schemas.openxmlformats.org/officeDocument/2006/relationships/tags" Target="../tags/tag1806.xml"/><Relationship Id="rId44" Type="http://schemas.openxmlformats.org/officeDocument/2006/relationships/tags" Target="../tags/tag1819.xml"/><Relationship Id="rId52" Type="http://schemas.openxmlformats.org/officeDocument/2006/relationships/tags" Target="../tags/tag1827.xml"/><Relationship Id="rId60" Type="http://schemas.openxmlformats.org/officeDocument/2006/relationships/tags" Target="../tags/tag1835.xml"/><Relationship Id="rId65" Type="http://schemas.openxmlformats.org/officeDocument/2006/relationships/tags" Target="../tags/tag1840.xml"/><Relationship Id="rId73" Type="http://schemas.openxmlformats.org/officeDocument/2006/relationships/tags" Target="../tags/tag1848.xml"/><Relationship Id="rId4" Type="http://schemas.openxmlformats.org/officeDocument/2006/relationships/tags" Target="../tags/tag1779.xml"/><Relationship Id="rId9" Type="http://schemas.openxmlformats.org/officeDocument/2006/relationships/tags" Target="../tags/tag1784.xml"/><Relationship Id="rId14" Type="http://schemas.openxmlformats.org/officeDocument/2006/relationships/tags" Target="../tags/tag1789.xml"/><Relationship Id="rId22" Type="http://schemas.openxmlformats.org/officeDocument/2006/relationships/tags" Target="../tags/tag1797.xml"/><Relationship Id="rId27" Type="http://schemas.openxmlformats.org/officeDocument/2006/relationships/tags" Target="../tags/tag1802.xml"/><Relationship Id="rId30" Type="http://schemas.openxmlformats.org/officeDocument/2006/relationships/tags" Target="../tags/tag1805.xml"/><Relationship Id="rId35" Type="http://schemas.openxmlformats.org/officeDocument/2006/relationships/tags" Target="../tags/tag1810.xml"/><Relationship Id="rId43" Type="http://schemas.openxmlformats.org/officeDocument/2006/relationships/tags" Target="../tags/tag1818.xml"/><Relationship Id="rId48" Type="http://schemas.openxmlformats.org/officeDocument/2006/relationships/tags" Target="../tags/tag1823.xml"/><Relationship Id="rId56" Type="http://schemas.openxmlformats.org/officeDocument/2006/relationships/tags" Target="../tags/tag1831.xml"/><Relationship Id="rId64" Type="http://schemas.openxmlformats.org/officeDocument/2006/relationships/tags" Target="../tags/tag1839.xml"/><Relationship Id="rId69" Type="http://schemas.openxmlformats.org/officeDocument/2006/relationships/tags" Target="../tags/tag1844.xml"/><Relationship Id="rId8" Type="http://schemas.openxmlformats.org/officeDocument/2006/relationships/tags" Target="../tags/tag1783.xml"/><Relationship Id="rId51" Type="http://schemas.openxmlformats.org/officeDocument/2006/relationships/tags" Target="../tags/tag1826.xml"/><Relationship Id="rId72" Type="http://schemas.openxmlformats.org/officeDocument/2006/relationships/tags" Target="../tags/tag1847.xml"/><Relationship Id="rId3" Type="http://schemas.openxmlformats.org/officeDocument/2006/relationships/tags" Target="../tags/tag1778.xml"/><Relationship Id="rId12" Type="http://schemas.openxmlformats.org/officeDocument/2006/relationships/tags" Target="../tags/tag1787.xml"/><Relationship Id="rId17" Type="http://schemas.openxmlformats.org/officeDocument/2006/relationships/tags" Target="../tags/tag1792.xml"/><Relationship Id="rId25" Type="http://schemas.openxmlformats.org/officeDocument/2006/relationships/tags" Target="../tags/tag1800.xml"/><Relationship Id="rId33" Type="http://schemas.openxmlformats.org/officeDocument/2006/relationships/tags" Target="../tags/tag1808.xml"/><Relationship Id="rId38" Type="http://schemas.openxmlformats.org/officeDocument/2006/relationships/tags" Target="../tags/tag1813.xml"/><Relationship Id="rId46" Type="http://schemas.openxmlformats.org/officeDocument/2006/relationships/tags" Target="../tags/tag1821.xml"/><Relationship Id="rId59" Type="http://schemas.openxmlformats.org/officeDocument/2006/relationships/tags" Target="../tags/tag1834.xml"/><Relationship Id="rId67" Type="http://schemas.openxmlformats.org/officeDocument/2006/relationships/tags" Target="../tags/tag1842.xml"/><Relationship Id="rId20" Type="http://schemas.openxmlformats.org/officeDocument/2006/relationships/tags" Target="../tags/tag1795.xml"/><Relationship Id="rId41" Type="http://schemas.openxmlformats.org/officeDocument/2006/relationships/tags" Target="../tags/tag1816.xml"/><Relationship Id="rId54" Type="http://schemas.openxmlformats.org/officeDocument/2006/relationships/tags" Target="../tags/tag1829.xml"/><Relationship Id="rId62" Type="http://schemas.openxmlformats.org/officeDocument/2006/relationships/tags" Target="../tags/tag1837.xml"/><Relationship Id="rId70" Type="http://schemas.openxmlformats.org/officeDocument/2006/relationships/tags" Target="../tags/tag1845.xml"/><Relationship Id="rId75" Type="http://schemas.openxmlformats.org/officeDocument/2006/relationships/notesSlide" Target="../notesSlides/notesSlide46.xml"/><Relationship Id="rId1" Type="http://schemas.openxmlformats.org/officeDocument/2006/relationships/tags" Target="../tags/tag1776.xml"/><Relationship Id="rId6" Type="http://schemas.openxmlformats.org/officeDocument/2006/relationships/tags" Target="../tags/tag1781.xml"/></Relationships>
</file>

<file path=ppt/slides/_rels/slide59.xml.rels><?xml version="1.0" encoding="UTF-8" standalone="yes"?>
<Relationships xmlns="http://schemas.openxmlformats.org/package/2006/relationships"><Relationship Id="rId13" Type="http://schemas.openxmlformats.org/officeDocument/2006/relationships/tags" Target="../tags/tag1861.xml"/><Relationship Id="rId18" Type="http://schemas.openxmlformats.org/officeDocument/2006/relationships/tags" Target="../tags/tag1866.xml"/><Relationship Id="rId26" Type="http://schemas.openxmlformats.org/officeDocument/2006/relationships/tags" Target="../tags/tag1874.xml"/><Relationship Id="rId39" Type="http://schemas.openxmlformats.org/officeDocument/2006/relationships/tags" Target="../tags/tag1887.xml"/><Relationship Id="rId21" Type="http://schemas.openxmlformats.org/officeDocument/2006/relationships/tags" Target="../tags/tag1869.xml"/><Relationship Id="rId34" Type="http://schemas.openxmlformats.org/officeDocument/2006/relationships/tags" Target="../tags/tag1882.xml"/><Relationship Id="rId42" Type="http://schemas.openxmlformats.org/officeDocument/2006/relationships/tags" Target="../tags/tag1890.xml"/><Relationship Id="rId47" Type="http://schemas.openxmlformats.org/officeDocument/2006/relationships/tags" Target="../tags/tag1895.xml"/><Relationship Id="rId50" Type="http://schemas.openxmlformats.org/officeDocument/2006/relationships/tags" Target="../tags/tag1898.xml"/><Relationship Id="rId55" Type="http://schemas.openxmlformats.org/officeDocument/2006/relationships/tags" Target="../tags/tag1903.xml"/><Relationship Id="rId63" Type="http://schemas.openxmlformats.org/officeDocument/2006/relationships/tags" Target="../tags/tag1911.xml"/><Relationship Id="rId68" Type="http://schemas.openxmlformats.org/officeDocument/2006/relationships/tags" Target="../tags/tag1916.xml"/><Relationship Id="rId76" Type="http://schemas.openxmlformats.org/officeDocument/2006/relationships/tags" Target="../tags/tag1924.xml"/><Relationship Id="rId7" Type="http://schemas.openxmlformats.org/officeDocument/2006/relationships/tags" Target="../tags/tag1855.xml"/><Relationship Id="rId71" Type="http://schemas.openxmlformats.org/officeDocument/2006/relationships/tags" Target="../tags/tag1919.xml"/><Relationship Id="rId2" Type="http://schemas.openxmlformats.org/officeDocument/2006/relationships/tags" Target="../tags/tag1850.xml"/><Relationship Id="rId16" Type="http://schemas.openxmlformats.org/officeDocument/2006/relationships/tags" Target="../tags/tag1864.xml"/><Relationship Id="rId29" Type="http://schemas.openxmlformats.org/officeDocument/2006/relationships/tags" Target="../tags/tag1877.xml"/><Relationship Id="rId11" Type="http://schemas.openxmlformats.org/officeDocument/2006/relationships/tags" Target="../tags/tag1859.xml"/><Relationship Id="rId24" Type="http://schemas.openxmlformats.org/officeDocument/2006/relationships/tags" Target="../tags/tag1872.xml"/><Relationship Id="rId32" Type="http://schemas.openxmlformats.org/officeDocument/2006/relationships/tags" Target="../tags/tag1880.xml"/><Relationship Id="rId37" Type="http://schemas.openxmlformats.org/officeDocument/2006/relationships/tags" Target="../tags/tag1885.xml"/><Relationship Id="rId40" Type="http://schemas.openxmlformats.org/officeDocument/2006/relationships/tags" Target="../tags/tag1888.xml"/><Relationship Id="rId45" Type="http://schemas.openxmlformats.org/officeDocument/2006/relationships/tags" Target="../tags/tag1893.xml"/><Relationship Id="rId53" Type="http://schemas.openxmlformats.org/officeDocument/2006/relationships/tags" Target="../tags/tag1901.xml"/><Relationship Id="rId58" Type="http://schemas.openxmlformats.org/officeDocument/2006/relationships/tags" Target="../tags/tag1906.xml"/><Relationship Id="rId66" Type="http://schemas.openxmlformats.org/officeDocument/2006/relationships/tags" Target="../tags/tag1914.xml"/><Relationship Id="rId74" Type="http://schemas.openxmlformats.org/officeDocument/2006/relationships/tags" Target="../tags/tag1922.xml"/><Relationship Id="rId79" Type="http://schemas.openxmlformats.org/officeDocument/2006/relationships/notesSlide" Target="../notesSlides/notesSlide47.xml"/><Relationship Id="rId5" Type="http://schemas.openxmlformats.org/officeDocument/2006/relationships/tags" Target="../tags/tag1853.xml"/><Relationship Id="rId61" Type="http://schemas.openxmlformats.org/officeDocument/2006/relationships/tags" Target="../tags/tag1909.xml"/><Relationship Id="rId10" Type="http://schemas.openxmlformats.org/officeDocument/2006/relationships/tags" Target="../tags/tag1858.xml"/><Relationship Id="rId19" Type="http://schemas.openxmlformats.org/officeDocument/2006/relationships/tags" Target="../tags/tag1867.xml"/><Relationship Id="rId31" Type="http://schemas.openxmlformats.org/officeDocument/2006/relationships/tags" Target="../tags/tag1879.xml"/><Relationship Id="rId44" Type="http://schemas.openxmlformats.org/officeDocument/2006/relationships/tags" Target="../tags/tag1892.xml"/><Relationship Id="rId52" Type="http://schemas.openxmlformats.org/officeDocument/2006/relationships/tags" Target="../tags/tag1900.xml"/><Relationship Id="rId60" Type="http://schemas.openxmlformats.org/officeDocument/2006/relationships/tags" Target="../tags/tag1908.xml"/><Relationship Id="rId65" Type="http://schemas.openxmlformats.org/officeDocument/2006/relationships/tags" Target="../tags/tag1913.xml"/><Relationship Id="rId73" Type="http://schemas.openxmlformats.org/officeDocument/2006/relationships/tags" Target="../tags/tag1921.xml"/><Relationship Id="rId78" Type="http://schemas.openxmlformats.org/officeDocument/2006/relationships/slideLayout" Target="../slideLayouts/slideLayout7.xml"/><Relationship Id="rId4" Type="http://schemas.openxmlformats.org/officeDocument/2006/relationships/tags" Target="../tags/tag1852.xml"/><Relationship Id="rId9" Type="http://schemas.openxmlformats.org/officeDocument/2006/relationships/tags" Target="../tags/tag1857.xml"/><Relationship Id="rId14" Type="http://schemas.openxmlformats.org/officeDocument/2006/relationships/tags" Target="../tags/tag1862.xml"/><Relationship Id="rId22" Type="http://schemas.openxmlformats.org/officeDocument/2006/relationships/tags" Target="../tags/tag1870.xml"/><Relationship Id="rId27" Type="http://schemas.openxmlformats.org/officeDocument/2006/relationships/tags" Target="../tags/tag1875.xml"/><Relationship Id="rId30" Type="http://schemas.openxmlformats.org/officeDocument/2006/relationships/tags" Target="../tags/tag1878.xml"/><Relationship Id="rId35" Type="http://schemas.openxmlformats.org/officeDocument/2006/relationships/tags" Target="../tags/tag1883.xml"/><Relationship Id="rId43" Type="http://schemas.openxmlformats.org/officeDocument/2006/relationships/tags" Target="../tags/tag1891.xml"/><Relationship Id="rId48" Type="http://schemas.openxmlformats.org/officeDocument/2006/relationships/tags" Target="../tags/tag1896.xml"/><Relationship Id="rId56" Type="http://schemas.openxmlformats.org/officeDocument/2006/relationships/tags" Target="../tags/tag1904.xml"/><Relationship Id="rId64" Type="http://schemas.openxmlformats.org/officeDocument/2006/relationships/tags" Target="../tags/tag1912.xml"/><Relationship Id="rId69" Type="http://schemas.openxmlformats.org/officeDocument/2006/relationships/tags" Target="../tags/tag1917.xml"/><Relationship Id="rId77" Type="http://schemas.openxmlformats.org/officeDocument/2006/relationships/tags" Target="../tags/tag1925.xml"/><Relationship Id="rId8" Type="http://schemas.openxmlformats.org/officeDocument/2006/relationships/tags" Target="../tags/tag1856.xml"/><Relationship Id="rId51" Type="http://schemas.openxmlformats.org/officeDocument/2006/relationships/tags" Target="../tags/tag1899.xml"/><Relationship Id="rId72" Type="http://schemas.openxmlformats.org/officeDocument/2006/relationships/tags" Target="../tags/tag1920.xml"/><Relationship Id="rId3" Type="http://schemas.openxmlformats.org/officeDocument/2006/relationships/tags" Target="../tags/tag1851.xml"/><Relationship Id="rId12" Type="http://schemas.openxmlformats.org/officeDocument/2006/relationships/tags" Target="../tags/tag1860.xml"/><Relationship Id="rId17" Type="http://schemas.openxmlformats.org/officeDocument/2006/relationships/tags" Target="../tags/tag1865.xml"/><Relationship Id="rId25" Type="http://schemas.openxmlformats.org/officeDocument/2006/relationships/tags" Target="../tags/tag1873.xml"/><Relationship Id="rId33" Type="http://schemas.openxmlformats.org/officeDocument/2006/relationships/tags" Target="../tags/tag1881.xml"/><Relationship Id="rId38" Type="http://schemas.openxmlformats.org/officeDocument/2006/relationships/tags" Target="../tags/tag1886.xml"/><Relationship Id="rId46" Type="http://schemas.openxmlformats.org/officeDocument/2006/relationships/tags" Target="../tags/tag1894.xml"/><Relationship Id="rId59" Type="http://schemas.openxmlformats.org/officeDocument/2006/relationships/tags" Target="../tags/tag1907.xml"/><Relationship Id="rId67" Type="http://schemas.openxmlformats.org/officeDocument/2006/relationships/tags" Target="../tags/tag1915.xml"/><Relationship Id="rId20" Type="http://schemas.openxmlformats.org/officeDocument/2006/relationships/tags" Target="../tags/tag1868.xml"/><Relationship Id="rId41" Type="http://schemas.openxmlformats.org/officeDocument/2006/relationships/tags" Target="../tags/tag1889.xml"/><Relationship Id="rId54" Type="http://schemas.openxmlformats.org/officeDocument/2006/relationships/tags" Target="../tags/tag1902.xml"/><Relationship Id="rId62" Type="http://schemas.openxmlformats.org/officeDocument/2006/relationships/tags" Target="../tags/tag1910.xml"/><Relationship Id="rId70" Type="http://schemas.openxmlformats.org/officeDocument/2006/relationships/tags" Target="../tags/tag1918.xml"/><Relationship Id="rId75" Type="http://schemas.openxmlformats.org/officeDocument/2006/relationships/tags" Target="../tags/tag1923.xml"/><Relationship Id="rId1" Type="http://schemas.openxmlformats.org/officeDocument/2006/relationships/tags" Target="../tags/tag1849.xml"/><Relationship Id="rId6" Type="http://schemas.openxmlformats.org/officeDocument/2006/relationships/tags" Target="../tags/tag1854.xml"/><Relationship Id="rId15" Type="http://schemas.openxmlformats.org/officeDocument/2006/relationships/tags" Target="../tags/tag1863.xml"/><Relationship Id="rId23" Type="http://schemas.openxmlformats.org/officeDocument/2006/relationships/tags" Target="../tags/tag1871.xml"/><Relationship Id="rId28" Type="http://schemas.openxmlformats.org/officeDocument/2006/relationships/tags" Target="../tags/tag1876.xml"/><Relationship Id="rId36" Type="http://schemas.openxmlformats.org/officeDocument/2006/relationships/tags" Target="../tags/tag1884.xml"/><Relationship Id="rId49" Type="http://schemas.openxmlformats.org/officeDocument/2006/relationships/tags" Target="../tags/tag1897.xml"/><Relationship Id="rId57" Type="http://schemas.openxmlformats.org/officeDocument/2006/relationships/tags" Target="../tags/tag190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13" Type="http://schemas.openxmlformats.org/officeDocument/2006/relationships/tags" Target="../tags/tag1938.xml"/><Relationship Id="rId18" Type="http://schemas.openxmlformats.org/officeDocument/2006/relationships/tags" Target="../tags/tag1943.xml"/><Relationship Id="rId26" Type="http://schemas.openxmlformats.org/officeDocument/2006/relationships/tags" Target="../tags/tag1951.xml"/><Relationship Id="rId39" Type="http://schemas.openxmlformats.org/officeDocument/2006/relationships/tags" Target="../tags/tag1964.xml"/><Relationship Id="rId21" Type="http://schemas.openxmlformats.org/officeDocument/2006/relationships/tags" Target="../tags/tag1946.xml"/><Relationship Id="rId34" Type="http://schemas.openxmlformats.org/officeDocument/2006/relationships/tags" Target="../tags/tag1959.xml"/><Relationship Id="rId42" Type="http://schemas.openxmlformats.org/officeDocument/2006/relationships/tags" Target="../tags/tag1967.xml"/><Relationship Id="rId47" Type="http://schemas.openxmlformats.org/officeDocument/2006/relationships/tags" Target="../tags/tag1972.xml"/><Relationship Id="rId50" Type="http://schemas.openxmlformats.org/officeDocument/2006/relationships/tags" Target="../tags/tag1975.xml"/><Relationship Id="rId55" Type="http://schemas.openxmlformats.org/officeDocument/2006/relationships/tags" Target="../tags/tag1980.xml"/><Relationship Id="rId63" Type="http://schemas.openxmlformats.org/officeDocument/2006/relationships/tags" Target="../tags/tag1988.xml"/><Relationship Id="rId68" Type="http://schemas.openxmlformats.org/officeDocument/2006/relationships/tags" Target="../tags/tag1993.xml"/><Relationship Id="rId76" Type="http://schemas.openxmlformats.org/officeDocument/2006/relationships/tags" Target="../tags/tag2001.xml"/><Relationship Id="rId7" Type="http://schemas.openxmlformats.org/officeDocument/2006/relationships/tags" Target="../tags/tag1932.xml"/><Relationship Id="rId71" Type="http://schemas.openxmlformats.org/officeDocument/2006/relationships/tags" Target="../tags/tag1996.xml"/><Relationship Id="rId2" Type="http://schemas.openxmlformats.org/officeDocument/2006/relationships/tags" Target="../tags/tag1927.xml"/><Relationship Id="rId16" Type="http://schemas.openxmlformats.org/officeDocument/2006/relationships/tags" Target="../tags/tag1941.xml"/><Relationship Id="rId29" Type="http://schemas.openxmlformats.org/officeDocument/2006/relationships/tags" Target="../tags/tag1954.xml"/><Relationship Id="rId11" Type="http://schemas.openxmlformats.org/officeDocument/2006/relationships/tags" Target="../tags/tag1936.xml"/><Relationship Id="rId24" Type="http://schemas.openxmlformats.org/officeDocument/2006/relationships/tags" Target="../tags/tag1949.xml"/><Relationship Id="rId32" Type="http://schemas.openxmlformats.org/officeDocument/2006/relationships/tags" Target="../tags/tag1957.xml"/><Relationship Id="rId37" Type="http://schemas.openxmlformats.org/officeDocument/2006/relationships/tags" Target="../tags/tag1962.xml"/><Relationship Id="rId40" Type="http://schemas.openxmlformats.org/officeDocument/2006/relationships/tags" Target="../tags/tag1965.xml"/><Relationship Id="rId45" Type="http://schemas.openxmlformats.org/officeDocument/2006/relationships/tags" Target="../tags/tag1970.xml"/><Relationship Id="rId53" Type="http://schemas.openxmlformats.org/officeDocument/2006/relationships/tags" Target="../tags/tag1978.xml"/><Relationship Id="rId58" Type="http://schemas.openxmlformats.org/officeDocument/2006/relationships/tags" Target="../tags/tag1983.xml"/><Relationship Id="rId66" Type="http://schemas.openxmlformats.org/officeDocument/2006/relationships/tags" Target="../tags/tag1991.xml"/><Relationship Id="rId74" Type="http://schemas.openxmlformats.org/officeDocument/2006/relationships/tags" Target="../tags/tag1999.xml"/><Relationship Id="rId5" Type="http://schemas.openxmlformats.org/officeDocument/2006/relationships/tags" Target="../tags/tag1930.xml"/><Relationship Id="rId15" Type="http://schemas.openxmlformats.org/officeDocument/2006/relationships/tags" Target="../tags/tag1940.xml"/><Relationship Id="rId23" Type="http://schemas.openxmlformats.org/officeDocument/2006/relationships/tags" Target="../tags/tag1948.xml"/><Relationship Id="rId28" Type="http://schemas.openxmlformats.org/officeDocument/2006/relationships/tags" Target="../tags/tag1953.xml"/><Relationship Id="rId36" Type="http://schemas.openxmlformats.org/officeDocument/2006/relationships/tags" Target="../tags/tag1961.xml"/><Relationship Id="rId49" Type="http://schemas.openxmlformats.org/officeDocument/2006/relationships/tags" Target="../tags/tag1974.xml"/><Relationship Id="rId57" Type="http://schemas.openxmlformats.org/officeDocument/2006/relationships/tags" Target="../tags/tag1982.xml"/><Relationship Id="rId61" Type="http://schemas.openxmlformats.org/officeDocument/2006/relationships/tags" Target="../tags/tag1986.xml"/><Relationship Id="rId10" Type="http://schemas.openxmlformats.org/officeDocument/2006/relationships/tags" Target="../tags/tag1935.xml"/><Relationship Id="rId19" Type="http://schemas.openxmlformats.org/officeDocument/2006/relationships/tags" Target="../tags/tag1944.xml"/><Relationship Id="rId31" Type="http://schemas.openxmlformats.org/officeDocument/2006/relationships/tags" Target="../tags/tag1956.xml"/><Relationship Id="rId44" Type="http://schemas.openxmlformats.org/officeDocument/2006/relationships/tags" Target="../tags/tag1969.xml"/><Relationship Id="rId52" Type="http://schemas.openxmlformats.org/officeDocument/2006/relationships/tags" Target="../tags/tag1977.xml"/><Relationship Id="rId60" Type="http://schemas.openxmlformats.org/officeDocument/2006/relationships/tags" Target="../tags/tag1985.xml"/><Relationship Id="rId65" Type="http://schemas.openxmlformats.org/officeDocument/2006/relationships/tags" Target="../tags/tag1990.xml"/><Relationship Id="rId73" Type="http://schemas.openxmlformats.org/officeDocument/2006/relationships/tags" Target="../tags/tag1998.xml"/><Relationship Id="rId78" Type="http://schemas.openxmlformats.org/officeDocument/2006/relationships/notesSlide" Target="../notesSlides/notesSlide48.xml"/><Relationship Id="rId4" Type="http://schemas.openxmlformats.org/officeDocument/2006/relationships/tags" Target="../tags/tag1929.xml"/><Relationship Id="rId9" Type="http://schemas.openxmlformats.org/officeDocument/2006/relationships/tags" Target="../tags/tag1934.xml"/><Relationship Id="rId14" Type="http://schemas.openxmlformats.org/officeDocument/2006/relationships/tags" Target="../tags/tag1939.xml"/><Relationship Id="rId22" Type="http://schemas.openxmlformats.org/officeDocument/2006/relationships/tags" Target="../tags/tag1947.xml"/><Relationship Id="rId27" Type="http://schemas.openxmlformats.org/officeDocument/2006/relationships/tags" Target="../tags/tag1952.xml"/><Relationship Id="rId30" Type="http://schemas.openxmlformats.org/officeDocument/2006/relationships/tags" Target="../tags/tag1955.xml"/><Relationship Id="rId35" Type="http://schemas.openxmlformats.org/officeDocument/2006/relationships/tags" Target="../tags/tag1960.xml"/><Relationship Id="rId43" Type="http://schemas.openxmlformats.org/officeDocument/2006/relationships/tags" Target="../tags/tag1968.xml"/><Relationship Id="rId48" Type="http://schemas.openxmlformats.org/officeDocument/2006/relationships/tags" Target="../tags/tag1973.xml"/><Relationship Id="rId56" Type="http://schemas.openxmlformats.org/officeDocument/2006/relationships/tags" Target="../tags/tag1981.xml"/><Relationship Id="rId64" Type="http://schemas.openxmlformats.org/officeDocument/2006/relationships/tags" Target="../tags/tag1989.xml"/><Relationship Id="rId69" Type="http://schemas.openxmlformats.org/officeDocument/2006/relationships/tags" Target="../tags/tag1994.xml"/><Relationship Id="rId77" Type="http://schemas.openxmlformats.org/officeDocument/2006/relationships/slideLayout" Target="../slideLayouts/slideLayout7.xml"/><Relationship Id="rId8" Type="http://schemas.openxmlformats.org/officeDocument/2006/relationships/tags" Target="../tags/tag1933.xml"/><Relationship Id="rId51" Type="http://schemas.openxmlformats.org/officeDocument/2006/relationships/tags" Target="../tags/tag1976.xml"/><Relationship Id="rId72" Type="http://schemas.openxmlformats.org/officeDocument/2006/relationships/tags" Target="../tags/tag1997.xml"/><Relationship Id="rId3" Type="http://schemas.openxmlformats.org/officeDocument/2006/relationships/tags" Target="../tags/tag1928.xml"/><Relationship Id="rId12" Type="http://schemas.openxmlformats.org/officeDocument/2006/relationships/tags" Target="../tags/tag1937.xml"/><Relationship Id="rId17" Type="http://schemas.openxmlformats.org/officeDocument/2006/relationships/tags" Target="../tags/tag1942.xml"/><Relationship Id="rId25" Type="http://schemas.openxmlformats.org/officeDocument/2006/relationships/tags" Target="../tags/tag1950.xml"/><Relationship Id="rId33" Type="http://schemas.openxmlformats.org/officeDocument/2006/relationships/tags" Target="../tags/tag1958.xml"/><Relationship Id="rId38" Type="http://schemas.openxmlformats.org/officeDocument/2006/relationships/tags" Target="../tags/tag1963.xml"/><Relationship Id="rId46" Type="http://schemas.openxmlformats.org/officeDocument/2006/relationships/tags" Target="../tags/tag1971.xml"/><Relationship Id="rId59" Type="http://schemas.openxmlformats.org/officeDocument/2006/relationships/tags" Target="../tags/tag1984.xml"/><Relationship Id="rId67" Type="http://schemas.openxmlformats.org/officeDocument/2006/relationships/tags" Target="../tags/tag1992.xml"/><Relationship Id="rId20" Type="http://schemas.openxmlformats.org/officeDocument/2006/relationships/tags" Target="../tags/tag1945.xml"/><Relationship Id="rId41" Type="http://schemas.openxmlformats.org/officeDocument/2006/relationships/tags" Target="../tags/tag1966.xml"/><Relationship Id="rId54" Type="http://schemas.openxmlformats.org/officeDocument/2006/relationships/tags" Target="../tags/tag1979.xml"/><Relationship Id="rId62" Type="http://schemas.openxmlformats.org/officeDocument/2006/relationships/tags" Target="../tags/tag1987.xml"/><Relationship Id="rId70" Type="http://schemas.openxmlformats.org/officeDocument/2006/relationships/tags" Target="../tags/tag1995.xml"/><Relationship Id="rId75" Type="http://schemas.openxmlformats.org/officeDocument/2006/relationships/tags" Target="../tags/tag2000.xml"/><Relationship Id="rId1" Type="http://schemas.openxmlformats.org/officeDocument/2006/relationships/tags" Target="../tags/tag1926.xml"/><Relationship Id="rId6" Type="http://schemas.openxmlformats.org/officeDocument/2006/relationships/tags" Target="../tags/tag1931.xml"/></Relationships>
</file>

<file path=ppt/slides/_rels/slide61.xml.rels><?xml version="1.0" encoding="UTF-8" standalone="yes"?>
<Relationships xmlns="http://schemas.openxmlformats.org/package/2006/relationships"><Relationship Id="rId13" Type="http://schemas.openxmlformats.org/officeDocument/2006/relationships/tags" Target="../tags/tag2014.xml"/><Relationship Id="rId18" Type="http://schemas.openxmlformats.org/officeDocument/2006/relationships/tags" Target="../tags/tag2019.xml"/><Relationship Id="rId26" Type="http://schemas.openxmlformats.org/officeDocument/2006/relationships/tags" Target="../tags/tag2027.xml"/><Relationship Id="rId39" Type="http://schemas.openxmlformats.org/officeDocument/2006/relationships/tags" Target="../tags/tag2040.xml"/><Relationship Id="rId21" Type="http://schemas.openxmlformats.org/officeDocument/2006/relationships/tags" Target="../tags/tag2022.xml"/><Relationship Id="rId34" Type="http://schemas.openxmlformats.org/officeDocument/2006/relationships/tags" Target="../tags/tag2035.xml"/><Relationship Id="rId42" Type="http://schemas.openxmlformats.org/officeDocument/2006/relationships/tags" Target="../tags/tag2043.xml"/><Relationship Id="rId47" Type="http://schemas.openxmlformats.org/officeDocument/2006/relationships/tags" Target="../tags/tag2048.xml"/><Relationship Id="rId50" Type="http://schemas.openxmlformats.org/officeDocument/2006/relationships/tags" Target="../tags/tag2051.xml"/><Relationship Id="rId55" Type="http://schemas.openxmlformats.org/officeDocument/2006/relationships/tags" Target="../tags/tag2056.xml"/><Relationship Id="rId63" Type="http://schemas.openxmlformats.org/officeDocument/2006/relationships/tags" Target="../tags/tag2064.xml"/><Relationship Id="rId68" Type="http://schemas.openxmlformats.org/officeDocument/2006/relationships/tags" Target="../tags/tag2069.xml"/><Relationship Id="rId7" Type="http://schemas.openxmlformats.org/officeDocument/2006/relationships/tags" Target="../tags/tag2008.xml"/><Relationship Id="rId71" Type="http://schemas.openxmlformats.org/officeDocument/2006/relationships/tags" Target="../tags/tag2072.xml"/><Relationship Id="rId2" Type="http://schemas.openxmlformats.org/officeDocument/2006/relationships/tags" Target="../tags/tag2003.xml"/><Relationship Id="rId16" Type="http://schemas.openxmlformats.org/officeDocument/2006/relationships/tags" Target="../tags/tag2017.xml"/><Relationship Id="rId29" Type="http://schemas.openxmlformats.org/officeDocument/2006/relationships/tags" Target="../tags/tag2030.xml"/><Relationship Id="rId11" Type="http://schemas.openxmlformats.org/officeDocument/2006/relationships/tags" Target="../tags/tag2012.xml"/><Relationship Id="rId24" Type="http://schemas.openxmlformats.org/officeDocument/2006/relationships/tags" Target="../tags/tag2025.xml"/><Relationship Id="rId32" Type="http://schemas.openxmlformats.org/officeDocument/2006/relationships/tags" Target="../tags/tag2033.xml"/><Relationship Id="rId37" Type="http://schemas.openxmlformats.org/officeDocument/2006/relationships/tags" Target="../tags/tag2038.xml"/><Relationship Id="rId40" Type="http://schemas.openxmlformats.org/officeDocument/2006/relationships/tags" Target="../tags/tag2041.xml"/><Relationship Id="rId45" Type="http://schemas.openxmlformats.org/officeDocument/2006/relationships/tags" Target="../tags/tag2046.xml"/><Relationship Id="rId53" Type="http://schemas.openxmlformats.org/officeDocument/2006/relationships/tags" Target="../tags/tag2054.xml"/><Relationship Id="rId58" Type="http://schemas.openxmlformats.org/officeDocument/2006/relationships/tags" Target="../tags/tag2059.xml"/><Relationship Id="rId66" Type="http://schemas.openxmlformats.org/officeDocument/2006/relationships/tags" Target="../tags/tag2067.xml"/><Relationship Id="rId74" Type="http://schemas.openxmlformats.org/officeDocument/2006/relationships/notesSlide" Target="../notesSlides/notesSlide49.xml"/><Relationship Id="rId5" Type="http://schemas.openxmlformats.org/officeDocument/2006/relationships/tags" Target="../tags/tag2006.xml"/><Relationship Id="rId15" Type="http://schemas.openxmlformats.org/officeDocument/2006/relationships/tags" Target="../tags/tag2016.xml"/><Relationship Id="rId23" Type="http://schemas.openxmlformats.org/officeDocument/2006/relationships/tags" Target="../tags/tag2024.xml"/><Relationship Id="rId28" Type="http://schemas.openxmlformats.org/officeDocument/2006/relationships/tags" Target="../tags/tag2029.xml"/><Relationship Id="rId36" Type="http://schemas.openxmlformats.org/officeDocument/2006/relationships/tags" Target="../tags/tag2037.xml"/><Relationship Id="rId49" Type="http://schemas.openxmlformats.org/officeDocument/2006/relationships/tags" Target="../tags/tag2050.xml"/><Relationship Id="rId57" Type="http://schemas.openxmlformats.org/officeDocument/2006/relationships/tags" Target="../tags/tag2058.xml"/><Relationship Id="rId61" Type="http://schemas.openxmlformats.org/officeDocument/2006/relationships/tags" Target="../tags/tag2062.xml"/><Relationship Id="rId10" Type="http://schemas.openxmlformats.org/officeDocument/2006/relationships/tags" Target="../tags/tag2011.xml"/><Relationship Id="rId19" Type="http://schemas.openxmlformats.org/officeDocument/2006/relationships/tags" Target="../tags/tag2020.xml"/><Relationship Id="rId31" Type="http://schemas.openxmlformats.org/officeDocument/2006/relationships/tags" Target="../tags/tag2032.xml"/><Relationship Id="rId44" Type="http://schemas.openxmlformats.org/officeDocument/2006/relationships/tags" Target="../tags/tag2045.xml"/><Relationship Id="rId52" Type="http://schemas.openxmlformats.org/officeDocument/2006/relationships/tags" Target="../tags/tag2053.xml"/><Relationship Id="rId60" Type="http://schemas.openxmlformats.org/officeDocument/2006/relationships/tags" Target="../tags/tag2061.xml"/><Relationship Id="rId65" Type="http://schemas.openxmlformats.org/officeDocument/2006/relationships/tags" Target="../tags/tag2066.xml"/><Relationship Id="rId73" Type="http://schemas.openxmlformats.org/officeDocument/2006/relationships/slideLayout" Target="../slideLayouts/slideLayout7.xml"/><Relationship Id="rId4" Type="http://schemas.openxmlformats.org/officeDocument/2006/relationships/tags" Target="../tags/tag2005.xml"/><Relationship Id="rId9" Type="http://schemas.openxmlformats.org/officeDocument/2006/relationships/tags" Target="../tags/tag2010.xml"/><Relationship Id="rId14" Type="http://schemas.openxmlformats.org/officeDocument/2006/relationships/tags" Target="../tags/tag2015.xml"/><Relationship Id="rId22" Type="http://schemas.openxmlformats.org/officeDocument/2006/relationships/tags" Target="../tags/tag2023.xml"/><Relationship Id="rId27" Type="http://schemas.openxmlformats.org/officeDocument/2006/relationships/tags" Target="../tags/tag2028.xml"/><Relationship Id="rId30" Type="http://schemas.openxmlformats.org/officeDocument/2006/relationships/tags" Target="../tags/tag2031.xml"/><Relationship Id="rId35" Type="http://schemas.openxmlformats.org/officeDocument/2006/relationships/tags" Target="../tags/tag2036.xml"/><Relationship Id="rId43" Type="http://schemas.openxmlformats.org/officeDocument/2006/relationships/tags" Target="../tags/tag2044.xml"/><Relationship Id="rId48" Type="http://schemas.openxmlformats.org/officeDocument/2006/relationships/tags" Target="../tags/tag2049.xml"/><Relationship Id="rId56" Type="http://schemas.openxmlformats.org/officeDocument/2006/relationships/tags" Target="../tags/tag2057.xml"/><Relationship Id="rId64" Type="http://schemas.openxmlformats.org/officeDocument/2006/relationships/tags" Target="../tags/tag2065.xml"/><Relationship Id="rId69" Type="http://schemas.openxmlformats.org/officeDocument/2006/relationships/tags" Target="../tags/tag2070.xml"/><Relationship Id="rId8" Type="http://schemas.openxmlformats.org/officeDocument/2006/relationships/tags" Target="../tags/tag2009.xml"/><Relationship Id="rId51" Type="http://schemas.openxmlformats.org/officeDocument/2006/relationships/tags" Target="../tags/tag2052.xml"/><Relationship Id="rId72" Type="http://schemas.openxmlformats.org/officeDocument/2006/relationships/tags" Target="../tags/tag2073.xml"/><Relationship Id="rId3" Type="http://schemas.openxmlformats.org/officeDocument/2006/relationships/tags" Target="../tags/tag2004.xml"/><Relationship Id="rId12" Type="http://schemas.openxmlformats.org/officeDocument/2006/relationships/tags" Target="../tags/tag2013.xml"/><Relationship Id="rId17" Type="http://schemas.openxmlformats.org/officeDocument/2006/relationships/tags" Target="../tags/tag2018.xml"/><Relationship Id="rId25" Type="http://schemas.openxmlformats.org/officeDocument/2006/relationships/tags" Target="../tags/tag2026.xml"/><Relationship Id="rId33" Type="http://schemas.openxmlformats.org/officeDocument/2006/relationships/tags" Target="../tags/tag2034.xml"/><Relationship Id="rId38" Type="http://schemas.openxmlformats.org/officeDocument/2006/relationships/tags" Target="../tags/tag2039.xml"/><Relationship Id="rId46" Type="http://schemas.openxmlformats.org/officeDocument/2006/relationships/tags" Target="../tags/tag2047.xml"/><Relationship Id="rId59" Type="http://schemas.openxmlformats.org/officeDocument/2006/relationships/tags" Target="../tags/tag2060.xml"/><Relationship Id="rId67" Type="http://schemas.openxmlformats.org/officeDocument/2006/relationships/tags" Target="../tags/tag2068.xml"/><Relationship Id="rId20" Type="http://schemas.openxmlformats.org/officeDocument/2006/relationships/tags" Target="../tags/tag2021.xml"/><Relationship Id="rId41" Type="http://schemas.openxmlformats.org/officeDocument/2006/relationships/tags" Target="../tags/tag2042.xml"/><Relationship Id="rId54" Type="http://schemas.openxmlformats.org/officeDocument/2006/relationships/tags" Target="../tags/tag2055.xml"/><Relationship Id="rId62" Type="http://schemas.openxmlformats.org/officeDocument/2006/relationships/tags" Target="../tags/tag2063.xml"/><Relationship Id="rId70" Type="http://schemas.openxmlformats.org/officeDocument/2006/relationships/tags" Target="../tags/tag2071.xml"/><Relationship Id="rId1" Type="http://schemas.openxmlformats.org/officeDocument/2006/relationships/tags" Target="../tags/tag2002.xml"/><Relationship Id="rId6" Type="http://schemas.openxmlformats.org/officeDocument/2006/relationships/tags" Target="../tags/tag2007.xml"/></Relationships>
</file>

<file path=ppt/slides/_rels/slide62.xml.rels><?xml version="1.0" encoding="UTF-8" standalone="yes"?>
<Relationships xmlns="http://schemas.openxmlformats.org/package/2006/relationships"><Relationship Id="rId13" Type="http://schemas.openxmlformats.org/officeDocument/2006/relationships/tags" Target="../tags/tag2086.xml"/><Relationship Id="rId18" Type="http://schemas.openxmlformats.org/officeDocument/2006/relationships/tags" Target="../tags/tag2091.xml"/><Relationship Id="rId26" Type="http://schemas.openxmlformats.org/officeDocument/2006/relationships/tags" Target="../tags/tag2099.xml"/><Relationship Id="rId39" Type="http://schemas.openxmlformats.org/officeDocument/2006/relationships/tags" Target="../tags/tag2112.xml"/><Relationship Id="rId21" Type="http://schemas.openxmlformats.org/officeDocument/2006/relationships/tags" Target="../tags/tag2094.xml"/><Relationship Id="rId34" Type="http://schemas.openxmlformats.org/officeDocument/2006/relationships/tags" Target="../tags/tag2107.xml"/><Relationship Id="rId42" Type="http://schemas.openxmlformats.org/officeDocument/2006/relationships/tags" Target="../tags/tag2115.xml"/><Relationship Id="rId47" Type="http://schemas.openxmlformats.org/officeDocument/2006/relationships/tags" Target="../tags/tag2120.xml"/><Relationship Id="rId50" Type="http://schemas.openxmlformats.org/officeDocument/2006/relationships/tags" Target="../tags/tag2123.xml"/><Relationship Id="rId55" Type="http://schemas.openxmlformats.org/officeDocument/2006/relationships/tags" Target="../tags/tag2128.xml"/><Relationship Id="rId63" Type="http://schemas.openxmlformats.org/officeDocument/2006/relationships/tags" Target="../tags/tag2136.xml"/><Relationship Id="rId68" Type="http://schemas.openxmlformats.org/officeDocument/2006/relationships/tags" Target="../tags/tag2141.xml"/><Relationship Id="rId7" Type="http://schemas.openxmlformats.org/officeDocument/2006/relationships/tags" Target="../tags/tag2080.xml"/><Relationship Id="rId71" Type="http://schemas.openxmlformats.org/officeDocument/2006/relationships/tags" Target="../tags/tag2144.xml"/><Relationship Id="rId2" Type="http://schemas.openxmlformats.org/officeDocument/2006/relationships/tags" Target="../tags/tag2075.xml"/><Relationship Id="rId16" Type="http://schemas.openxmlformats.org/officeDocument/2006/relationships/tags" Target="../tags/tag2089.xml"/><Relationship Id="rId29" Type="http://schemas.openxmlformats.org/officeDocument/2006/relationships/tags" Target="../tags/tag2102.xml"/><Relationship Id="rId11" Type="http://schemas.openxmlformats.org/officeDocument/2006/relationships/tags" Target="../tags/tag2084.xml"/><Relationship Id="rId24" Type="http://schemas.openxmlformats.org/officeDocument/2006/relationships/tags" Target="../tags/tag2097.xml"/><Relationship Id="rId32" Type="http://schemas.openxmlformats.org/officeDocument/2006/relationships/tags" Target="../tags/tag2105.xml"/><Relationship Id="rId37" Type="http://schemas.openxmlformats.org/officeDocument/2006/relationships/tags" Target="../tags/tag2110.xml"/><Relationship Id="rId40" Type="http://schemas.openxmlformats.org/officeDocument/2006/relationships/tags" Target="../tags/tag2113.xml"/><Relationship Id="rId45" Type="http://schemas.openxmlformats.org/officeDocument/2006/relationships/tags" Target="../tags/tag2118.xml"/><Relationship Id="rId53" Type="http://schemas.openxmlformats.org/officeDocument/2006/relationships/tags" Target="../tags/tag2126.xml"/><Relationship Id="rId58" Type="http://schemas.openxmlformats.org/officeDocument/2006/relationships/tags" Target="../tags/tag2131.xml"/><Relationship Id="rId66" Type="http://schemas.openxmlformats.org/officeDocument/2006/relationships/tags" Target="../tags/tag2139.xml"/><Relationship Id="rId74" Type="http://schemas.openxmlformats.org/officeDocument/2006/relationships/notesSlide" Target="../notesSlides/notesSlide50.xml"/><Relationship Id="rId5" Type="http://schemas.openxmlformats.org/officeDocument/2006/relationships/tags" Target="../tags/tag2078.xml"/><Relationship Id="rId15" Type="http://schemas.openxmlformats.org/officeDocument/2006/relationships/tags" Target="../tags/tag2088.xml"/><Relationship Id="rId23" Type="http://schemas.openxmlformats.org/officeDocument/2006/relationships/tags" Target="../tags/tag2096.xml"/><Relationship Id="rId28" Type="http://schemas.openxmlformats.org/officeDocument/2006/relationships/tags" Target="../tags/tag2101.xml"/><Relationship Id="rId36" Type="http://schemas.openxmlformats.org/officeDocument/2006/relationships/tags" Target="../tags/tag2109.xml"/><Relationship Id="rId49" Type="http://schemas.openxmlformats.org/officeDocument/2006/relationships/tags" Target="../tags/tag2122.xml"/><Relationship Id="rId57" Type="http://schemas.openxmlformats.org/officeDocument/2006/relationships/tags" Target="../tags/tag2130.xml"/><Relationship Id="rId61" Type="http://schemas.openxmlformats.org/officeDocument/2006/relationships/tags" Target="../tags/tag2134.xml"/><Relationship Id="rId10" Type="http://schemas.openxmlformats.org/officeDocument/2006/relationships/tags" Target="../tags/tag2083.xml"/><Relationship Id="rId19" Type="http://schemas.openxmlformats.org/officeDocument/2006/relationships/tags" Target="../tags/tag2092.xml"/><Relationship Id="rId31" Type="http://schemas.openxmlformats.org/officeDocument/2006/relationships/tags" Target="../tags/tag2104.xml"/><Relationship Id="rId44" Type="http://schemas.openxmlformats.org/officeDocument/2006/relationships/tags" Target="../tags/tag2117.xml"/><Relationship Id="rId52" Type="http://schemas.openxmlformats.org/officeDocument/2006/relationships/tags" Target="../tags/tag2125.xml"/><Relationship Id="rId60" Type="http://schemas.openxmlformats.org/officeDocument/2006/relationships/tags" Target="../tags/tag2133.xml"/><Relationship Id="rId65" Type="http://schemas.openxmlformats.org/officeDocument/2006/relationships/tags" Target="../tags/tag2138.xml"/><Relationship Id="rId73" Type="http://schemas.openxmlformats.org/officeDocument/2006/relationships/slideLayout" Target="../slideLayouts/slideLayout7.xml"/><Relationship Id="rId4" Type="http://schemas.openxmlformats.org/officeDocument/2006/relationships/tags" Target="../tags/tag2077.xml"/><Relationship Id="rId9" Type="http://schemas.openxmlformats.org/officeDocument/2006/relationships/tags" Target="../tags/tag2082.xml"/><Relationship Id="rId14" Type="http://schemas.openxmlformats.org/officeDocument/2006/relationships/tags" Target="../tags/tag2087.xml"/><Relationship Id="rId22" Type="http://schemas.openxmlformats.org/officeDocument/2006/relationships/tags" Target="../tags/tag2095.xml"/><Relationship Id="rId27" Type="http://schemas.openxmlformats.org/officeDocument/2006/relationships/tags" Target="../tags/tag2100.xml"/><Relationship Id="rId30" Type="http://schemas.openxmlformats.org/officeDocument/2006/relationships/tags" Target="../tags/tag2103.xml"/><Relationship Id="rId35" Type="http://schemas.openxmlformats.org/officeDocument/2006/relationships/tags" Target="../tags/tag2108.xml"/><Relationship Id="rId43" Type="http://schemas.openxmlformats.org/officeDocument/2006/relationships/tags" Target="../tags/tag2116.xml"/><Relationship Id="rId48" Type="http://schemas.openxmlformats.org/officeDocument/2006/relationships/tags" Target="../tags/tag2121.xml"/><Relationship Id="rId56" Type="http://schemas.openxmlformats.org/officeDocument/2006/relationships/tags" Target="../tags/tag2129.xml"/><Relationship Id="rId64" Type="http://schemas.openxmlformats.org/officeDocument/2006/relationships/tags" Target="../tags/tag2137.xml"/><Relationship Id="rId69" Type="http://schemas.openxmlformats.org/officeDocument/2006/relationships/tags" Target="../tags/tag2142.xml"/><Relationship Id="rId8" Type="http://schemas.openxmlformats.org/officeDocument/2006/relationships/tags" Target="../tags/tag2081.xml"/><Relationship Id="rId51" Type="http://schemas.openxmlformats.org/officeDocument/2006/relationships/tags" Target="../tags/tag2124.xml"/><Relationship Id="rId72" Type="http://schemas.openxmlformats.org/officeDocument/2006/relationships/tags" Target="../tags/tag2145.xml"/><Relationship Id="rId3" Type="http://schemas.openxmlformats.org/officeDocument/2006/relationships/tags" Target="../tags/tag2076.xml"/><Relationship Id="rId12" Type="http://schemas.openxmlformats.org/officeDocument/2006/relationships/tags" Target="../tags/tag2085.xml"/><Relationship Id="rId17" Type="http://schemas.openxmlformats.org/officeDocument/2006/relationships/tags" Target="../tags/tag2090.xml"/><Relationship Id="rId25" Type="http://schemas.openxmlformats.org/officeDocument/2006/relationships/tags" Target="../tags/tag2098.xml"/><Relationship Id="rId33" Type="http://schemas.openxmlformats.org/officeDocument/2006/relationships/tags" Target="../tags/tag2106.xml"/><Relationship Id="rId38" Type="http://schemas.openxmlformats.org/officeDocument/2006/relationships/tags" Target="../tags/tag2111.xml"/><Relationship Id="rId46" Type="http://schemas.openxmlformats.org/officeDocument/2006/relationships/tags" Target="../tags/tag2119.xml"/><Relationship Id="rId59" Type="http://schemas.openxmlformats.org/officeDocument/2006/relationships/tags" Target="../tags/tag2132.xml"/><Relationship Id="rId67" Type="http://schemas.openxmlformats.org/officeDocument/2006/relationships/tags" Target="../tags/tag2140.xml"/><Relationship Id="rId20" Type="http://schemas.openxmlformats.org/officeDocument/2006/relationships/tags" Target="../tags/tag2093.xml"/><Relationship Id="rId41" Type="http://schemas.openxmlformats.org/officeDocument/2006/relationships/tags" Target="../tags/tag2114.xml"/><Relationship Id="rId54" Type="http://schemas.openxmlformats.org/officeDocument/2006/relationships/tags" Target="../tags/tag2127.xml"/><Relationship Id="rId62" Type="http://schemas.openxmlformats.org/officeDocument/2006/relationships/tags" Target="../tags/tag2135.xml"/><Relationship Id="rId70" Type="http://schemas.openxmlformats.org/officeDocument/2006/relationships/tags" Target="../tags/tag2143.xml"/><Relationship Id="rId1" Type="http://schemas.openxmlformats.org/officeDocument/2006/relationships/tags" Target="../tags/tag2074.xml"/><Relationship Id="rId6" Type="http://schemas.openxmlformats.org/officeDocument/2006/relationships/tags" Target="../tags/tag2079.xml"/></Relationships>
</file>

<file path=ppt/slides/_rels/slide63.xml.rels><?xml version="1.0" encoding="UTF-8" standalone="yes"?>
<Relationships xmlns="http://schemas.openxmlformats.org/package/2006/relationships"><Relationship Id="rId13" Type="http://schemas.openxmlformats.org/officeDocument/2006/relationships/tags" Target="../tags/tag2158.xml"/><Relationship Id="rId18" Type="http://schemas.openxmlformats.org/officeDocument/2006/relationships/tags" Target="../tags/tag2163.xml"/><Relationship Id="rId26" Type="http://schemas.openxmlformats.org/officeDocument/2006/relationships/tags" Target="../tags/tag2171.xml"/><Relationship Id="rId39" Type="http://schemas.openxmlformats.org/officeDocument/2006/relationships/tags" Target="../tags/tag2184.xml"/><Relationship Id="rId21" Type="http://schemas.openxmlformats.org/officeDocument/2006/relationships/tags" Target="../tags/tag2166.xml"/><Relationship Id="rId34" Type="http://schemas.openxmlformats.org/officeDocument/2006/relationships/tags" Target="../tags/tag2179.xml"/><Relationship Id="rId42" Type="http://schemas.openxmlformats.org/officeDocument/2006/relationships/tags" Target="../tags/tag2187.xml"/><Relationship Id="rId47" Type="http://schemas.openxmlformats.org/officeDocument/2006/relationships/tags" Target="../tags/tag2192.xml"/><Relationship Id="rId50" Type="http://schemas.openxmlformats.org/officeDocument/2006/relationships/tags" Target="../tags/tag2195.xml"/><Relationship Id="rId55" Type="http://schemas.openxmlformats.org/officeDocument/2006/relationships/tags" Target="../tags/tag2200.xml"/><Relationship Id="rId63" Type="http://schemas.openxmlformats.org/officeDocument/2006/relationships/tags" Target="../tags/tag2208.xml"/><Relationship Id="rId68" Type="http://schemas.openxmlformats.org/officeDocument/2006/relationships/tags" Target="../tags/tag2213.xml"/><Relationship Id="rId7" Type="http://schemas.openxmlformats.org/officeDocument/2006/relationships/tags" Target="../tags/tag2152.xml"/><Relationship Id="rId71" Type="http://schemas.openxmlformats.org/officeDocument/2006/relationships/tags" Target="../tags/tag2216.xml"/><Relationship Id="rId2" Type="http://schemas.openxmlformats.org/officeDocument/2006/relationships/tags" Target="../tags/tag2147.xml"/><Relationship Id="rId16" Type="http://schemas.openxmlformats.org/officeDocument/2006/relationships/tags" Target="../tags/tag2161.xml"/><Relationship Id="rId29" Type="http://schemas.openxmlformats.org/officeDocument/2006/relationships/tags" Target="../tags/tag2174.xml"/><Relationship Id="rId11" Type="http://schemas.openxmlformats.org/officeDocument/2006/relationships/tags" Target="../tags/tag2156.xml"/><Relationship Id="rId24" Type="http://schemas.openxmlformats.org/officeDocument/2006/relationships/tags" Target="../tags/tag2169.xml"/><Relationship Id="rId32" Type="http://schemas.openxmlformats.org/officeDocument/2006/relationships/tags" Target="../tags/tag2177.xml"/><Relationship Id="rId37" Type="http://schemas.openxmlformats.org/officeDocument/2006/relationships/tags" Target="../tags/tag2182.xml"/><Relationship Id="rId40" Type="http://schemas.openxmlformats.org/officeDocument/2006/relationships/tags" Target="../tags/tag2185.xml"/><Relationship Id="rId45" Type="http://schemas.openxmlformats.org/officeDocument/2006/relationships/tags" Target="../tags/tag2190.xml"/><Relationship Id="rId53" Type="http://schemas.openxmlformats.org/officeDocument/2006/relationships/tags" Target="../tags/tag2198.xml"/><Relationship Id="rId58" Type="http://schemas.openxmlformats.org/officeDocument/2006/relationships/tags" Target="../tags/tag2203.xml"/><Relationship Id="rId66" Type="http://schemas.openxmlformats.org/officeDocument/2006/relationships/tags" Target="../tags/tag2211.xml"/><Relationship Id="rId74" Type="http://schemas.openxmlformats.org/officeDocument/2006/relationships/notesSlide" Target="../notesSlides/notesSlide51.xml"/><Relationship Id="rId5" Type="http://schemas.openxmlformats.org/officeDocument/2006/relationships/tags" Target="../tags/tag2150.xml"/><Relationship Id="rId15" Type="http://schemas.openxmlformats.org/officeDocument/2006/relationships/tags" Target="../tags/tag2160.xml"/><Relationship Id="rId23" Type="http://schemas.openxmlformats.org/officeDocument/2006/relationships/tags" Target="../tags/tag2168.xml"/><Relationship Id="rId28" Type="http://schemas.openxmlformats.org/officeDocument/2006/relationships/tags" Target="../tags/tag2173.xml"/><Relationship Id="rId36" Type="http://schemas.openxmlformats.org/officeDocument/2006/relationships/tags" Target="../tags/tag2181.xml"/><Relationship Id="rId49" Type="http://schemas.openxmlformats.org/officeDocument/2006/relationships/tags" Target="../tags/tag2194.xml"/><Relationship Id="rId57" Type="http://schemas.openxmlformats.org/officeDocument/2006/relationships/tags" Target="../tags/tag2202.xml"/><Relationship Id="rId61" Type="http://schemas.openxmlformats.org/officeDocument/2006/relationships/tags" Target="../tags/tag2206.xml"/><Relationship Id="rId10" Type="http://schemas.openxmlformats.org/officeDocument/2006/relationships/tags" Target="../tags/tag2155.xml"/><Relationship Id="rId19" Type="http://schemas.openxmlformats.org/officeDocument/2006/relationships/tags" Target="../tags/tag2164.xml"/><Relationship Id="rId31" Type="http://schemas.openxmlformats.org/officeDocument/2006/relationships/tags" Target="../tags/tag2176.xml"/><Relationship Id="rId44" Type="http://schemas.openxmlformats.org/officeDocument/2006/relationships/tags" Target="../tags/tag2189.xml"/><Relationship Id="rId52" Type="http://schemas.openxmlformats.org/officeDocument/2006/relationships/tags" Target="../tags/tag2197.xml"/><Relationship Id="rId60" Type="http://schemas.openxmlformats.org/officeDocument/2006/relationships/tags" Target="../tags/tag2205.xml"/><Relationship Id="rId65" Type="http://schemas.openxmlformats.org/officeDocument/2006/relationships/tags" Target="../tags/tag2210.xml"/><Relationship Id="rId73" Type="http://schemas.openxmlformats.org/officeDocument/2006/relationships/slideLayout" Target="../slideLayouts/slideLayout7.xml"/><Relationship Id="rId4" Type="http://schemas.openxmlformats.org/officeDocument/2006/relationships/tags" Target="../tags/tag2149.xml"/><Relationship Id="rId9" Type="http://schemas.openxmlformats.org/officeDocument/2006/relationships/tags" Target="../tags/tag2154.xml"/><Relationship Id="rId14" Type="http://schemas.openxmlformats.org/officeDocument/2006/relationships/tags" Target="../tags/tag2159.xml"/><Relationship Id="rId22" Type="http://schemas.openxmlformats.org/officeDocument/2006/relationships/tags" Target="../tags/tag2167.xml"/><Relationship Id="rId27" Type="http://schemas.openxmlformats.org/officeDocument/2006/relationships/tags" Target="../tags/tag2172.xml"/><Relationship Id="rId30" Type="http://schemas.openxmlformats.org/officeDocument/2006/relationships/tags" Target="../tags/tag2175.xml"/><Relationship Id="rId35" Type="http://schemas.openxmlformats.org/officeDocument/2006/relationships/tags" Target="../tags/tag2180.xml"/><Relationship Id="rId43" Type="http://schemas.openxmlformats.org/officeDocument/2006/relationships/tags" Target="../tags/tag2188.xml"/><Relationship Id="rId48" Type="http://schemas.openxmlformats.org/officeDocument/2006/relationships/tags" Target="../tags/tag2193.xml"/><Relationship Id="rId56" Type="http://schemas.openxmlformats.org/officeDocument/2006/relationships/tags" Target="../tags/tag2201.xml"/><Relationship Id="rId64" Type="http://schemas.openxmlformats.org/officeDocument/2006/relationships/tags" Target="../tags/tag2209.xml"/><Relationship Id="rId69" Type="http://schemas.openxmlformats.org/officeDocument/2006/relationships/tags" Target="../tags/tag2214.xml"/><Relationship Id="rId8" Type="http://schemas.openxmlformats.org/officeDocument/2006/relationships/tags" Target="../tags/tag2153.xml"/><Relationship Id="rId51" Type="http://schemas.openxmlformats.org/officeDocument/2006/relationships/tags" Target="../tags/tag2196.xml"/><Relationship Id="rId72" Type="http://schemas.openxmlformats.org/officeDocument/2006/relationships/tags" Target="../tags/tag2217.xml"/><Relationship Id="rId3" Type="http://schemas.openxmlformats.org/officeDocument/2006/relationships/tags" Target="../tags/tag2148.xml"/><Relationship Id="rId12" Type="http://schemas.openxmlformats.org/officeDocument/2006/relationships/tags" Target="../tags/tag2157.xml"/><Relationship Id="rId17" Type="http://schemas.openxmlformats.org/officeDocument/2006/relationships/tags" Target="../tags/tag2162.xml"/><Relationship Id="rId25" Type="http://schemas.openxmlformats.org/officeDocument/2006/relationships/tags" Target="../tags/tag2170.xml"/><Relationship Id="rId33" Type="http://schemas.openxmlformats.org/officeDocument/2006/relationships/tags" Target="../tags/tag2178.xml"/><Relationship Id="rId38" Type="http://schemas.openxmlformats.org/officeDocument/2006/relationships/tags" Target="../tags/tag2183.xml"/><Relationship Id="rId46" Type="http://schemas.openxmlformats.org/officeDocument/2006/relationships/tags" Target="../tags/tag2191.xml"/><Relationship Id="rId59" Type="http://schemas.openxmlformats.org/officeDocument/2006/relationships/tags" Target="../tags/tag2204.xml"/><Relationship Id="rId67" Type="http://schemas.openxmlformats.org/officeDocument/2006/relationships/tags" Target="../tags/tag2212.xml"/><Relationship Id="rId20" Type="http://schemas.openxmlformats.org/officeDocument/2006/relationships/tags" Target="../tags/tag2165.xml"/><Relationship Id="rId41" Type="http://schemas.openxmlformats.org/officeDocument/2006/relationships/tags" Target="../tags/tag2186.xml"/><Relationship Id="rId54" Type="http://schemas.openxmlformats.org/officeDocument/2006/relationships/tags" Target="../tags/tag2199.xml"/><Relationship Id="rId62" Type="http://schemas.openxmlformats.org/officeDocument/2006/relationships/tags" Target="../tags/tag2207.xml"/><Relationship Id="rId70" Type="http://schemas.openxmlformats.org/officeDocument/2006/relationships/tags" Target="../tags/tag2215.xml"/><Relationship Id="rId1" Type="http://schemas.openxmlformats.org/officeDocument/2006/relationships/tags" Target="../tags/tag2146.xml"/><Relationship Id="rId6" Type="http://schemas.openxmlformats.org/officeDocument/2006/relationships/tags" Target="../tags/tag2151.xml"/></Relationships>
</file>

<file path=ppt/slides/_rels/slide64.xml.rels><?xml version="1.0" encoding="UTF-8" standalone="yes"?>
<Relationships xmlns="http://schemas.openxmlformats.org/package/2006/relationships"><Relationship Id="rId13" Type="http://schemas.openxmlformats.org/officeDocument/2006/relationships/tags" Target="../tags/tag2230.xml"/><Relationship Id="rId18" Type="http://schemas.openxmlformats.org/officeDocument/2006/relationships/tags" Target="../tags/tag2235.xml"/><Relationship Id="rId26" Type="http://schemas.openxmlformats.org/officeDocument/2006/relationships/tags" Target="../tags/tag2243.xml"/><Relationship Id="rId39" Type="http://schemas.openxmlformats.org/officeDocument/2006/relationships/tags" Target="../tags/tag2256.xml"/><Relationship Id="rId21" Type="http://schemas.openxmlformats.org/officeDocument/2006/relationships/tags" Target="../tags/tag2238.xml"/><Relationship Id="rId34" Type="http://schemas.openxmlformats.org/officeDocument/2006/relationships/tags" Target="../tags/tag2251.xml"/><Relationship Id="rId42" Type="http://schemas.openxmlformats.org/officeDocument/2006/relationships/tags" Target="../tags/tag2259.xml"/><Relationship Id="rId47" Type="http://schemas.openxmlformats.org/officeDocument/2006/relationships/tags" Target="../tags/tag2264.xml"/><Relationship Id="rId50" Type="http://schemas.openxmlformats.org/officeDocument/2006/relationships/tags" Target="../tags/tag2267.xml"/><Relationship Id="rId55" Type="http://schemas.openxmlformats.org/officeDocument/2006/relationships/tags" Target="../tags/tag2272.xml"/><Relationship Id="rId63" Type="http://schemas.openxmlformats.org/officeDocument/2006/relationships/tags" Target="../tags/tag2280.xml"/><Relationship Id="rId68" Type="http://schemas.openxmlformats.org/officeDocument/2006/relationships/tags" Target="../tags/tag2285.xml"/><Relationship Id="rId7" Type="http://schemas.openxmlformats.org/officeDocument/2006/relationships/tags" Target="../tags/tag2224.xml"/><Relationship Id="rId71" Type="http://schemas.openxmlformats.org/officeDocument/2006/relationships/tags" Target="../tags/tag2288.xml"/><Relationship Id="rId2" Type="http://schemas.openxmlformats.org/officeDocument/2006/relationships/tags" Target="../tags/tag2219.xml"/><Relationship Id="rId16" Type="http://schemas.openxmlformats.org/officeDocument/2006/relationships/tags" Target="../tags/tag2233.xml"/><Relationship Id="rId29" Type="http://schemas.openxmlformats.org/officeDocument/2006/relationships/tags" Target="../tags/tag2246.xml"/><Relationship Id="rId11" Type="http://schemas.openxmlformats.org/officeDocument/2006/relationships/tags" Target="../tags/tag2228.xml"/><Relationship Id="rId24" Type="http://schemas.openxmlformats.org/officeDocument/2006/relationships/tags" Target="../tags/tag2241.xml"/><Relationship Id="rId32" Type="http://schemas.openxmlformats.org/officeDocument/2006/relationships/tags" Target="../tags/tag2249.xml"/><Relationship Id="rId37" Type="http://schemas.openxmlformats.org/officeDocument/2006/relationships/tags" Target="../tags/tag2254.xml"/><Relationship Id="rId40" Type="http://schemas.openxmlformats.org/officeDocument/2006/relationships/tags" Target="../tags/tag2257.xml"/><Relationship Id="rId45" Type="http://schemas.openxmlformats.org/officeDocument/2006/relationships/tags" Target="../tags/tag2262.xml"/><Relationship Id="rId53" Type="http://schemas.openxmlformats.org/officeDocument/2006/relationships/tags" Target="../tags/tag2270.xml"/><Relationship Id="rId58" Type="http://schemas.openxmlformats.org/officeDocument/2006/relationships/tags" Target="../tags/tag2275.xml"/><Relationship Id="rId66" Type="http://schemas.openxmlformats.org/officeDocument/2006/relationships/tags" Target="../tags/tag2283.xml"/><Relationship Id="rId5" Type="http://schemas.openxmlformats.org/officeDocument/2006/relationships/tags" Target="../tags/tag2222.xml"/><Relationship Id="rId15" Type="http://schemas.openxmlformats.org/officeDocument/2006/relationships/tags" Target="../tags/tag2232.xml"/><Relationship Id="rId23" Type="http://schemas.openxmlformats.org/officeDocument/2006/relationships/tags" Target="../tags/tag2240.xml"/><Relationship Id="rId28" Type="http://schemas.openxmlformats.org/officeDocument/2006/relationships/tags" Target="../tags/tag2245.xml"/><Relationship Id="rId36" Type="http://schemas.openxmlformats.org/officeDocument/2006/relationships/tags" Target="../tags/tag2253.xml"/><Relationship Id="rId49" Type="http://schemas.openxmlformats.org/officeDocument/2006/relationships/tags" Target="../tags/tag2266.xml"/><Relationship Id="rId57" Type="http://schemas.openxmlformats.org/officeDocument/2006/relationships/tags" Target="../tags/tag2274.xml"/><Relationship Id="rId61" Type="http://schemas.openxmlformats.org/officeDocument/2006/relationships/tags" Target="../tags/tag2278.xml"/><Relationship Id="rId10" Type="http://schemas.openxmlformats.org/officeDocument/2006/relationships/tags" Target="../tags/tag2227.xml"/><Relationship Id="rId19" Type="http://schemas.openxmlformats.org/officeDocument/2006/relationships/tags" Target="../tags/tag2236.xml"/><Relationship Id="rId31" Type="http://schemas.openxmlformats.org/officeDocument/2006/relationships/tags" Target="../tags/tag2248.xml"/><Relationship Id="rId44" Type="http://schemas.openxmlformats.org/officeDocument/2006/relationships/tags" Target="../tags/tag2261.xml"/><Relationship Id="rId52" Type="http://schemas.openxmlformats.org/officeDocument/2006/relationships/tags" Target="../tags/tag2269.xml"/><Relationship Id="rId60" Type="http://schemas.openxmlformats.org/officeDocument/2006/relationships/tags" Target="../tags/tag2277.xml"/><Relationship Id="rId65" Type="http://schemas.openxmlformats.org/officeDocument/2006/relationships/tags" Target="../tags/tag2282.xml"/><Relationship Id="rId73" Type="http://schemas.openxmlformats.org/officeDocument/2006/relationships/notesSlide" Target="../notesSlides/notesSlide52.xml"/><Relationship Id="rId4" Type="http://schemas.openxmlformats.org/officeDocument/2006/relationships/tags" Target="../tags/tag2221.xml"/><Relationship Id="rId9" Type="http://schemas.openxmlformats.org/officeDocument/2006/relationships/tags" Target="../tags/tag2226.xml"/><Relationship Id="rId14" Type="http://schemas.openxmlformats.org/officeDocument/2006/relationships/tags" Target="../tags/tag2231.xml"/><Relationship Id="rId22" Type="http://schemas.openxmlformats.org/officeDocument/2006/relationships/tags" Target="../tags/tag2239.xml"/><Relationship Id="rId27" Type="http://schemas.openxmlformats.org/officeDocument/2006/relationships/tags" Target="../tags/tag2244.xml"/><Relationship Id="rId30" Type="http://schemas.openxmlformats.org/officeDocument/2006/relationships/tags" Target="../tags/tag2247.xml"/><Relationship Id="rId35" Type="http://schemas.openxmlformats.org/officeDocument/2006/relationships/tags" Target="../tags/tag2252.xml"/><Relationship Id="rId43" Type="http://schemas.openxmlformats.org/officeDocument/2006/relationships/tags" Target="../tags/tag2260.xml"/><Relationship Id="rId48" Type="http://schemas.openxmlformats.org/officeDocument/2006/relationships/tags" Target="../tags/tag2265.xml"/><Relationship Id="rId56" Type="http://schemas.openxmlformats.org/officeDocument/2006/relationships/tags" Target="../tags/tag2273.xml"/><Relationship Id="rId64" Type="http://schemas.openxmlformats.org/officeDocument/2006/relationships/tags" Target="../tags/tag2281.xml"/><Relationship Id="rId69" Type="http://schemas.openxmlformats.org/officeDocument/2006/relationships/tags" Target="../tags/tag2286.xml"/><Relationship Id="rId8" Type="http://schemas.openxmlformats.org/officeDocument/2006/relationships/tags" Target="../tags/tag2225.xml"/><Relationship Id="rId51" Type="http://schemas.openxmlformats.org/officeDocument/2006/relationships/tags" Target="../tags/tag2268.xml"/><Relationship Id="rId72" Type="http://schemas.openxmlformats.org/officeDocument/2006/relationships/slideLayout" Target="../slideLayouts/slideLayout7.xml"/><Relationship Id="rId3" Type="http://schemas.openxmlformats.org/officeDocument/2006/relationships/tags" Target="../tags/tag2220.xml"/><Relationship Id="rId12" Type="http://schemas.openxmlformats.org/officeDocument/2006/relationships/tags" Target="../tags/tag2229.xml"/><Relationship Id="rId17" Type="http://schemas.openxmlformats.org/officeDocument/2006/relationships/tags" Target="../tags/tag2234.xml"/><Relationship Id="rId25" Type="http://schemas.openxmlformats.org/officeDocument/2006/relationships/tags" Target="../tags/tag2242.xml"/><Relationship Id="rId33" Type="http://schemas.openxmlformats.org/officeDocument/2006/relationships/tags" Target="../tags/tag2250.xml"/><Relationship Id="rId38" Type="http://schemas.openxmlformats.org/officeDocument/2006/relationships/tags" Target="../tags/tag2255.xml"/><Relationship Id="rId46" Type="http://schemas.openxmlformats.org/officeDocument/2006/relationships/tags" Target="../tags/tag2263.xml"/><Relationship Id="rId59" Type="http://schemas.openxmlformats.org/officeDocument/2006/relationships/tags" Target="../tags/tag2276.xml"/><Relationship Id="rId67" Type="http://schemas.openxmlformats.org/officeDocument/2006/relationships/tags" Target="../tags/tag2284.xml"/><Relationship Id="rId20" Type="http://schemas.openxmlformats.org/officeDocument/2006/relationships/tags" Target="../tags/tag2237.xml"/><Relationship Id="rId41" Type="http://schemas.openxmlformats.org/officeDocument/2006/relationships/tags" Target="../tags/tag2258.xml"/><Relationship Id="rId54" Type="http://schemas.openxmlformats.org/officeDocument/2006/relationships/tags" Target="../tags/tag2271.xml"/><Relationship Id="rId62" Type="http://schemas.openxmlformats.org/officeDocument/2006/relationships/tags" Target="../tags/tag2279.xml"/><Relationship Id="rId70" Type="http://schemas.openxmlformats.org/officeDocument/2006/relationships/tags" Target="../tags/tag2287.xml"/><Relationship Id="rId1" Type="http://schemas.openxmlformats.org/officeDocument/2006/relationships/tags" Target="../tags/tag2218.xml"/><Relationship Id="rId6" Type="http://schemas.openxmlformats.org/officeDocument/2006/relationships/tags" Target="../tags/tag222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290.xml"/><Relationship Id="rId1" Type="http://schemas.openxmlformats.org/officeDocument/2006/relationships/tags" Target="../tags/tag2289.xml"/><Relationship Id="rId4" Type="http://schemas.openxmlformats.org/officeDocument/2006/relationships/notesSlide" Target="../notesSlides/notesSlide5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37.xml"/><Relationship Id="rId18" Type="http://schemas.openxmlformats.org/officeDocument/2006/relationships/tags" Target="../tags/tag42.xml"/><Relationship Id="rId26" Type="http://schemas.openxmlformats.org/officeDocument/2006/relationships/tags" Target="../tags/tag50.xml"/><Relationship Id="rId39" Type="http://schemas.openxmlformats.org/officeDocument/2006/relationships/tags" Target="../tags/tag63.xml"/><Relationship Id="rId21" Type="http://schemas.openxmlformats.org/officeDocument/2006/relationships/tags" Target="../tags/tag45.xml"/><Relationship Id="rId34" Type="http://schemas.openxmlformats.org/officeDocument/2006/relationships/tags" Target="../tags/tag58.xml"/><Relationship Id="rId42" Type="http://schemas.openxmlformats.org/officeDocument/2006/relationships/tags" Target="../tags/tag66.xml"/><Relationship Id="rId47" Type="http://schemas.openxmlformats.org/officeDocument/2006/relationships/tags" Target="../tags/tag71.xml"/><Relationship Id="rId50" Type="http://schemas.openxmlformats.org/officeDocument/2006/relationships/tags" Target="../tags/tag74.xml"/><Relationship Id="rId55" Type="http://schemas.openxmlformats.org/officeDocument/2006/relationships/tags" Target="../tags/tag79.xml"/><Relationship Id="rId63" Type="http://schemas.openxmlformats.org/officeDocument/2006/relationships/tags" Target="../tags/tag87.xml"/><Relationship Id="rId68" Type="http://schemas.openxmlformats.org/officeDocument/2006/relationships/tags" Target="../tags/tag92.xml"/><Relationship Id="rId76" Type="http://schemas.openxmlformats.org/officeDocument/2006/relationships/tags" Target="../tags/tag100.xml"/><Relationship Id="rId7" Type="http://schemas.openxmlformats.org/officeDocument/2006/relationships/tags" Target="../tags/tag31.xml"/><Relationship Id="rId71" Type="http://schemas.openxmlformats.org/officeDocument/2006/relationships/tags" Target="../tags/tag95.xml"/><Relationship Id="rId2" Type="http://schemas.openxmlformats.org/officeDocument/2006/relationships/tags" Target="../tags/tag26.xml"/><Relationship Id="rId16" Type="http://schemas.openxmlformats.org/officeDocument/2006/relationships/tags" Target="../tags/tag40.xml"/><Relationship Id="rId29" Type="http://schemas.openxmlformats.org/officeDocument/2006/relationships/tags" Target="../tags/tag53.xml"/><Relationship Id="rId11" Type="http://schemas.openxmlformats.org/officeDocument/2006/relationships/tags" Target="../tags/tag35.xml"/><Relationship Id="rId24" Type="http://schemas.openxmlformats.org/officeDocument/2006/relationships/tags" Target="../tags/tag48.xml"/><Relationship Id="rId32" Type="http://schemas.openxmlformats.org/officeDocument/2006/relationships/tags" Target="../tags/tag56.xml"/><Relationship Id="rId37" Type="http://schemas.openxmlformats.org/officeDocument/2006/relationships/tags" Target="../tags/tag61.xml"/><Relationship Id="rId40" Type="http://schemas.openxmlformats.org/officeDocument/2006/relationships/tags" Target="../tags/tag64.xml"/><Relationship Id="rId45" Type="http://schemas.openxmlformats.org/officeDocument/2006/relationships/tags" Target="../tags/tag69.xml"/><Relationship Id="rId53" Type="http://schemas.openxmlformats.org/officeDocument/2006/relationships/tags" Target="../tags/tag77.xml"/><Relationship Id="rId58" Type="http://schemas.openxmlformats.org/officeDocument/2006/relationships/tags" Target="../tags/tag82.xml"/><Relationship Id="rId66" Type="http://schemas.openxmlformats.org/officeDocument/2006/relationships/tags" Target="../tags/tag90.xml"/><Relationship Id="rId74" Type="http://schemas.openxmlformats.org/officeDocument/2006/relationships/tags" Target="../tags/tag98.xml"/><Relationship Id="rId79" Type="http://schemas.openxmlformats.org/officeDocument/2006/relationships/tags" Target="../tags/tag103.xml"/><Relationship Id="rId5" Type="http://schemas.openxmlformats.org/officeDocument/2006/relationships/tags" Target="../tags/tag29.xml"/><Relationship Id="rId61" Type="http://schemas.openxmlformats.org/officeDocument/2006/relationships/tags" Target="../tags/tag85.xml"/><Relationship Id="rId82" Type="http://schemas.openxmlformats.org/officeDocument/2006/relationships/slideLayout" Target="../slideLayouts/slideLayout19.xml"/><Relationship Id="rId10" Type="http://schemas.openxmlformats.org/officeDocument/2006/relationships/tags" Target="../tags/tag34.xml"/><Relationship Id="rId19" Type="http://schemas.openxmlformats.org/officeDocument/2006/relationships/tags" Target="../tags/tag43.xml"/><Relationship Id="rId31" Type="http://schemas.openxmlformats.org/officeDocument/2006/relationships/tags" Target="../tags/tag55.xml"/><Relationship Id="rId44" Type="http://schemas.openxmlformats.org/officeDocument/2006/relationships/tags" Target="../tags/tag68.xml"/><Relationship Id="rId52" Type="http://schemas.openxmlformats.org/officeDocument/2006/relationships/tags" Target="../tags/tag76.xml"/><Relationship Id="rId60" Type="http://schemas.openxmlformats.org/officeDocument/2006/relationships/tags" Target="../tags/tag84.xml"/><Relationship Id="rId65" Type="http://schemas.openxmlformats.org/officeDocument/2006/relationships/tags" Target="../tags/tag89.xml"/><Relationship Id="rId73" Type="http://schemas.openxmlformats.org/officeDocument/2006/relationships/tags" Target="../tags/tag97.xml"/><Relationship Id="rId78" Type="http://schemas.openxmlformats.org/officeDocument/2006/relationships/tags" Target="../tags/tag102.xml"/><Relationship Id="rId81" Type="http://schemas.openxmlformats.org/officeDocument/2006/relationships/tags" Target="../tags/tag105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Relationship Id="rId22" Type="http://schemas.openxmlformats.org/officeDocument/2006/relationships/tags" Target="../tags/tag46.xml"/><Relationship Id="rId27" Type="http://schemas.openxmlformats.org/officeDocument/2006/relationships/tags" Target="../tags/tag51.xml"/><Relationship Id="rId30" Type="http://schemas.openxmlformats.org/officeDocument/2006/relationships/tags" Target="../tags/tag54.xml"/><Relationship Id="rId35" Type="http://schemas.openxmlformats.org/officeDocument/2006/relationships/tags" Target="../tags/tag59.xml"/><Relationship Id="rId43" Type="http://schemas.openxmlformats.org/officeDocument/2006/relationships/tags" Target="../tags/tag67.xml"/><Relationship Id="rId48" Type="http://schemas.openxmlformats.org/officeDocument/2006/relationships/tags" Target="../tags/tag72.xml"/><Relationship Id="rId56" Type="http://schemas.openxmlformats.org/officeDocument/2006/relationships/tags" Target="../tags/tag80.xml"/><Relationship Id="rId64" Type="http://schemas.openxmlformats.org/officeDocument/2006/relationships/tags" Target="../tags/tag88.xml"/><Relationship Id="rId69" Type="http://schemas.openxmlformats.org/officeDocument/2006/relationships/tags" Target="../tags/tag93.xml"/><Relationship Id="rId77" Type="http://schemas.openxmlformats.org/officeDocument/2006/relationships/tags" Target="../tags/tag101.xml"/><Relationship Id="rId8" Type="http://schemas.openxmlformats.org/officeDocument/2006/relationships/tags" Target="../tags/tag32.xml"/><Relationship Id="rId51" Type="http://schemas.openxmlformats.org/officeDocument/2006/relationships/tags" Target="../tags/tag75.xml"/><Relationship Id="rId72" Type="http://schemas.openxmlformats.org/officeDocument/2006/relationships/tags" Target="../tags/tag96.xml"/><Relationship Id="rId80" Type="http://schemas.openxmlformats.org/officeDocument/2006/relationships/tags" Target="../tags/tag104.xml"/><Relationship Id="rId3" Type="http://schemas.openxmlformats.org/officeDocument/2006/relationships/tags" Target="../tags/tag27.xml"/><Relationship Id="rId12" Type="http://schemas.openxmlformats.org/officeDocument/2006/relationships/tags" Target="../tags/tag36.xml"/><Relationship Id="rId17" Type="http://schemas.openxmlformats.org/officeDocument/2006/relationships/tags" Target="../tags/tag41.xml"/><Relationship Id="rId25" Type="http://schemas.openxmlformats.org/officeDocument/2006/relationships/tags" Target="../tags/tag49.xml"/><Relationship Id="rId33" Type="http://schemas.openxmlformats.org/officeDocument/2006/relationships/tags" Target="../tags/tag57.xml"/><Relationship Id="rId38" Type="http://schemas.openxmlformats.org/officeDocument/2006/relationships/tags" Target="../tags/tag62.xml"/><Relationship Id="rId46" Type="http://schemas.openxmlformats.org/officeDocument/2006/relationships/tags" Target="../tags/tag70.xml"/><Relationship Id="rId59" Type="http://schemas.openxmlformats.org/officeDocument/2006/relationships/tags" Target="../tags/tag83.xml"/><Relationship Id="rId67" Type="http://schemas.openxmlformats.org/officeDocument/2006/relationships/tags" Target="../tags/tag91.xml"/><Relationship Id="rId20" Type="http://schemas.openxmlformats.org/officeDocument/2006/relationships/tags" Target="../tags/tag44.xml"/><Relationship Id="rId41" Type="http://schemas.openxmlformats.org/officeDocument/2006/relationships/tags" Target="../tags/tag65.xml"/><Relationship Id="rId54" Type="http://schemas.openxmlformats.org/officeDocument/2006/relationships/tags" Target="../tags/tag78.xml"/><Relationship Id="rId62" Type="http://schemas.openxmlformats.org/officeDocument/2006/relationships/tags" Target="../tags/tag86.xml"/><Relationship Id="rId70" Type="http://schemas.openxmlformats.org/officeDocument/2006/relationships/tags" Target="../tags/tag94.xml"/><Relationship Id="rId75" Type="http://schemas.openxmlformats.org/officeDocument/2006/relationships/tags" Target="../tags/tag99.xml"/><Relationship Id="rId83" Type="http://schemas.openxmlformats.org/officeDocument/2006/relationships/notesSlide" Target="../notesSlides/notesSlide4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5" Type="http://schemas.openxmlformats.org/officeDocument/2006/relationships/tags" Target="../tags/tag39.xml"/><Relationship Id="rId23" Type="http://schemas.openxmlformats.org/officeDocument/2006/relationships/tags" Target="../tags/tag47.xml"/><Relationship Id="rId28" Type="http://schemas.openxmlformats.org/officeDocument/2006/relationships/tags" Target="../tags/tag52.xml"/><Relationship Id="rId36" Type="http://schemas.openxmlformats.org/officeDocument/2006/relationships/tags" Target="../tags/tag60.xml"/><Relationship Id="rId49" Type="http://schemas.openxmlformats.org/officeDocument/2006/relationships/tags" Target="../tags/tag73.xml"/><Relationship Id="rId57" Type="http://schemas.openxmlformats.org/officeDocument/2006/relationships/tags" Target="../tags/tag81.xml"/></Relationships>
</file>

<file path=ppt/slides/_rels/slide70.xml.rels><?xml version="1.0" encoding="UTF-8" standalone="yes"?>
<Relationships xmlns="http://schemas.openxmlformats.org/package/2006/relationships"><Relationship Id="rId13" Type="http://schemas.openxmlformats.org/officeDocument/2006/relationships/tags" Target="../tags/tag2303.xml"/><Relationship Id="rId18" Type="http://schemas.openxmlformats.org/officeDocument/2006/relationships/tags" Target="../tags/tag2308.xml"/><Relationship Id="rId26" Type="http://schemas.openxmlformats.org/officeDocument/2006/relationships/tags" Target="../tags/tag2316.xml"/><Relationship Id="rId39" Type="http://schemas.openxmlformats.org/officeDocument/2006/relationships/tags" Target="../tags/tag2329.xml"/><Relationship Id="rId21" Type="http://schemas.openxmlformats.org/officeDocument/2006/relationships/tags" Target="../tags/tag2311.xml"/><Relationship Id="rId34" Type="http://schemas.openxmlformats.org/officeDocument/2006/relationships/tags" Target="../tags/tag2324.xml"/><Relationship Id="rId42" Type="http://schemas.openxmlformats.org/officeDocument/2006/relationships/tags" Target="../tags/tag2332.xml"/><Relationship Id="rId47" Type="http://schemas.openxmlformats.org/officeDocument/2006/relationships/tags" Target="../tags/tag2337.xml"/><Relationship Id="rId50" Type="http://schemas.openxmlformats.org/officeDocument/2006/relationships/tags" Target="../tags/tag2340.xml"/><Relationship Id="rId55" Type="http://schemas.openxmlformats.org/officeDocument/2006/relationships/tags" Target="../tags/tag2345.xml"/><Relationship Id="rId63" Type="http://schemas.openxmlformats.org/officeDocument/2006/relationships/tags" Target="../tags/tag2353.xml"/><Relationship Id="rId68" Type="http://schemas.openxmlformats.org/officeDocument/2006/relationships/tags" Target="../tags/tag2358.xml"/><Relationship Id="rId76" Type="http://schemas.openxmlformats.org/officeDocument/2006/relationships/tags" Target="../tags/tag2366.xml"/><Relationship Id="rId7" Type="http://schemas.openxmlformats.org/officeDocument/2006/relationships/tags" Target="../tags/tag2297.xml"/><Relationship Id="rId71" Type="http://schemas.openxmlformats.org/officeDocument/2006/relationships/tags" Target="../tags/tag2361.xml"/><Relationship Id="rId2" Type="http://schemas.openxmlformats.org/officeDocument/2006/relationships/tags" Target="../tags/tag2292.xml"/><Relationship Id="rId16" Type="http://schemas.openxmlformats.org/officeDocument/2006/relationships/tags" Target="../tags/tag2306.xml"/><Relationship Id="rId29" Type="http://schemas.openxmlformats.org/officeDocument/2006/relationships/tags" Target="../tags/tag2319.xml"/><Relationship Id="rId11" Type="http://schemas.openxmlformats.org/officeDocument/2006/relationships/tags" Target="../tags/tag2301.xml"/><Relationship Id="rId24" Type="http://schemas.openxmlformats.org/officeDocument/2006/relationships/tags" Target="../tags/tag2314.xml"/><Relationship Id="rId32" Type="http://schemas.openxmlformats.org/officeDocument/2006/relationships/tags" Target="../tags/tag2322.xml"/><Relationship Id="rId37" Type="http://schemas.openxmlformats.org/officeDocument/2006/relationships/tags" Target="../tags/tag2327.xml"/><Relationship Id="rId40" Type="http://schemas.openxmlformats.org/officeDocument/2006/relationships/tags" Target="../tags/tag2330.xml"/><Relationship Id="rId45" Type="http://schemas.openxmlformats.org/officeDocument/2006/relationships/tags" Target="../tags/tag2335.xml"/><Relationship Id="rId53" Type="http://schemas.openxmlformats.org/officeDocument/2006/relationships/tags" Target="../tags/tag2343.xml"/><Relationship Id="rId58" Type="http://schemas.openxmlformats.org/officeDocument/2006/relationships/tags" Target="../tags/tag2348.xml"/><Relationship Id="rId66" Type="http://schemas.openxmlformats.org/officeDocument/2006/relationships/tags" Target="../tags/tag2356.xml"/><Relationship Id="rId74" Type="http://schemas.openxmlformats.org/officeDocument/2006/relationships/tags" Target="../tags/tag2364.xml"/><Relationship Id="rId5" Type="http://schemas.openxmlformats.org/officeDocument/2006/relationships/tags" Target="../tags/tag2295.xml"/><Relationship Id="rId15" Type="http://schemas.openxmlformats.org/officeDocument/2006/relationships/tags" Target="../tags/tag2305.xml"/><Relationship Id="rId23" Type="http://schemas.openxmlformats.org/officeDocument/2006/relationships/tags" Target="../tags/tag2313.xml"/><Relationship Id="rId28" Type="http://schemas.openxmlformats.org/officeDocument/2006/relationships/tags" Target="../tags/tag2318.xml"/><Relationship Id="rId36" Type="http://schemas.openxmlformats.org/officeDocument/2006/relationships/tags" Target="../tags/tag2326.xml"/><Relationship Id="rId49" Type="http://schemas.openxmlformats.org/officeDocument/2006/relationships/tags" Target="../tags/tag2339.xml"/><Relationship Id="rId57" Type="http://schemas.openxmlformats.org/officeDocument/2006/relationships/tags" Target="../tags/tag2347.xml"/><Relationship Id="rId61" Type="http://schemas.openxmlformats.org/officeDocument/2006/relationships/tags" Target="../tags/tag2351.xml"/><Relationship Id="rId10" Type="http://schemas.openxmlformats.org/officeDocument/2006/relationships/tags" Target="../tags/tag2300.xml"/><Relationship Id="rId19" Type="http://schemas.openxmlformats.org/officeDocument/2006/relationships/tags" Target="../tags/tag2309.xml"/><Relationship Id="rId31" Type="http://schemas.openxmlformats.org/officeDocument/2006/relationships/tags" Target="../tags/tag2321.xml"/><Relationship Id="rId44" Type="http://schemas.openxmlformats.org/officeDocument/2006/relationships/tags" Target="../tags/tag2334.xml"/><Relationship Id="rId52" Type="http://schemas.openxmlformats.org/officeDocument/2006/relationships/tags" Target="../tags/tag2342.xml"/><Relationship Id="rId60" Type="http://schemas.openxmlformats.org/officeDocument/2006/relationships/tags" Target="../tags/tag2350.xml"/><Relationship Id="rId65" Type="http://schemas.openxmlformats.org/officeDocument/2006/relationships/tags" Target="../tags/tag2355.xml"/><Relationship Id="rId73" Type="http://schemas.openxmlformats.org/officeDocument/2006/relationships/tags" Target="../tags/tag2363.xml"/><Relationship Id="rId78" Type="http://schemas.openxmlformats.org/officeDocument/2006/relationships/notesSlide" Target="../notesSlides/notesSlide54.xml"/><Relationship Id="rId4" Type="http://schemas.openxmlformats.org/officeDocument/2006/relationships/tags" Target="../tags/tag2294.xml"/><Relationship Id="rId9" Type="http://schemas.openxmlformats.org/officeDocument/2006/relationships/tags" Target="../tags/tag2299.xml"/><Relationship Id="rId14" Type="http://schemas.openxmlformats.org/officeDocument/2006/relationships/tags" Target="../tags/tag2304.xml"/><Relationship Id="rId22" Type="http://schemas.openxmlformats.org/officeDocument/2006/relationships/tags" Target="../tags/tag2312.xml"/><Relationship Id="rId27" Type="http://schemas.openxmlformats.org/officeDocument/2006/relationships/tags" Target="../tags/tag2317.xml"/><Relationship Id="rId30" Type="http://schemas.openxmlformats.org/officeDocument/2006/relationships/tags" Target="../tags/tag2320.xml"/><Relationship Id="rId35" Type="http://schemas.openxmlformats.org/officeDocument/2006/relationships/tags" Target="../tags/tag2325.xml"/><Relationship Id="rId43" Type="http://schemas.openxmlformats.org/officeDocument/2006/relationships/tags" Target="../tags/tag2333.xml"/><Relationship Id="rId48" Type="http://schemas.openxmlformats.org/officeDocument/2006/relationships/tags" Target="../tags/tag2338.xml"/><Relationship Id="rId56" Type="http://schemas.openxmlformats.org/officeDocument/2006/relationships/tags" Target="../tags/tag2346.xml"/><Relationship Id="rId64" Type="http://schemas.openxmlformats.org/officeDocument/2006/relationships/tags" Target="../tags/tag2354.xml"/><Relationship Id="rId69" Type="http://schemas.openxmlformats.org/officeDocument/2006/relationships/tags" Target="../tags/tag2359.xml"/><Relationship Id="rId77" Type="http://schemas.openxmlformats.org/officeDocument/2006/relationships/slideLayout" Target="../slideLayouts/slideLayout7.xml"/><Relationship Id="rId8" Type="http://schemas.openxmlformats.org/officeDocument/2006/relationships/tags" Target="../tags/tag2298.xml"/><Relationship Id="rId51" Type="http://schemas.openxmlformats.org/officeDocument/2006/relationships/tags" Target="../tags/tag2341.xml"/><Relationship Id="rId72" Type="http://schemas.openxmlformats.org/officeDocument/2006/relationships/tags" Target="../tags/tag2362.xml"/><Relationship Id="rId3" Type="http://schemas.openxmlformats.org/officeDocument/2006/relationships/tags" Target="../tags/tag2293.xml"/><Relationship Id="rId12" Type="http://schemas.openxmlformats.org/officeDocument/2006/relationships/tags" Target="../tags/tag2302.xml"/><Relationship Id="rId17" Type="http://schemas.openxmlformats.org/officeDocument/2006/relationships/tags" Target="../tags/tag2307.xml"/><Relationship Id="rId25" Type="http://schemas.openxmlformats.org/officeDocument/2006/relationships/tags" Target="../tags/tag2315.xml"/><Relationship Id="rId33" Type="http://schemas.openxmlformats.org/officeDocument/2006/relationships/tags" Target="../tags/tag2323.xml"/><Relationship Id="rId38" Type="http://schemas.openxmlformats.org/officeDocument/2006/relationships/tags" Target="../tags/tag2328.xml"/><Relationship Id="rId46" Type="http://schemas.openxmlformats.org/officeDocument/2006/relationships/tags" Target="../tags/tag2336.xml"/><Relationship Id="rId59" Type="http://schemas.openxmlformats.org/officeDocument/2006/relationships/tags" Target="../tags/tag2349.xml"/><Relationship Id="rId67" Type="http://schemas.openxmlformats.org/officeDocument/2006/relationships/tags" Target="../tags/tag2357.xml"/><Relationship Id="rId20" Type="http://schemas.openxmlformats.org/officeDocument/2006/relationships/tags" Target="../tags/tag2310.xml"/><Relationship Id="rId41" Type="http://schemas.openxmlformats.org/officeDocument/2006/relationships/tags" Target="../tags/tag2331.xml"/><Relationship Id="rId54" Type="http://schemas.openxmlformats.org/officeDocument/2006/relationships/tags" Target="../tags/tag2344.xml"/><Relationship Id="rId62" Type="http://schemas.openxmlformats.org/officeDocument/2006/relationships/tags" Target="../tags/tag2352.xml"/><Relationship Id="rId70" Type="http://schemas.openxmlformats.org/officeDocument/2006/relationships/tags" Target="../tags/tag2360.xml"/><Relationship Id="rId75" Type="http://schemas.openxmlformats.org/officeDocument/2006/relationships/tags" Target="../tags/tag2365.xml"/><Relationship Id="rId1" Type="http://schemas.openxmlformats.org/officeDocument/2006/relationships/tags" Target="../tags/tag2291.xml"/><Relationship Id="rId6" Type="http://schemas.openxmlformats.org/officeDocument/2006/relationships/tags" Target="../tags/tag2296.xml"/></Relationships>
</file>

<file path=ppt/slides/_rels/slide71.xml.rels><?xml version="1.0" encoding="UTF-8" standalone="yes"?>
<Relationships xmlns="http://schemas.openxmlformats.org/package/2006/relationships"><Relationship Id="rId13" Type="http://schemas.openxmlformats.org/officeDocument/2006/relationships/tags" Target="../tags/tag2379.xml"/><Relationship Id="rId18" Type="http://schemas.openxmlformats.org/officeDocument/2006/relationships/tags" Target="../tags/tag2384.xml"/><Relationship Id="rId26" Type="http://schemas.openxmlformats.org/officeDocument/2006/relationships/tags" Target="../tags/tag2392.xml"/><Relationship Id="rId39" Type="http://schemas.openxmlformats.org/officeDocument/2006/relationships/tags" Target="../tags/tag2405.xml"/><Relationship Id="rId21" Type="http://schemas.openxmlformats.org/officeDocument/2006/relationships/tags" Target="../tags/tag2387.xml"/><Relationship Id="rId34" Type="http://schemas.openxmlformats.org/officeDocument/2006/relationships/tags" Target="../tags/tag2400.xml"/><Relationship Id="rId42" Type="http://schemas.openxmlformats.org/officeDocument/2006/relationships/tags" Target="../tags/tag2408.xml"/><Relationship Id="rId47" Type="http://schemas.openxmlformats.org/officeDocument/2006/relationships/tags" Target="../tags/tag2413.xml"/><Relationship Id="rId50" Type="http://schemas.openxmlformats.org/officeDocument/2006/relationships/tags" Target="../tags/tag2416.xml"/><Relationship Id="rId55" Type="http://schemas.openxmlformats.org/officeDocument/2006/relationships/tags" Target="../tags/tag2421.xml"/><Relationship Id="rId63" Type="http://schemas.openxmlformats.org/officeDocument/2006/relationships/tags" Target="../tags/tag2429.xml"/><Relationship Id="rId68" Type="http://schemas.openxmlformats.org/officeDocument/2006/relationships/tags" Target="../tags/tag2434.xml"/><Relationship Id="rId76" Type="http://schemas.openxmlformats.org/officeDocument/2006/relationships/tags" Target="../tags/tag2442.xml"/><Relationship Id="rId7" Type="http://schemas.openxmlformats.org/officeDocument/2006/relationships/tags" Target="../tags/tag2373.xml"/><Relationship Id="rId71" Type="http://schemas.openxmlformats.org/officeDocument/2006/relationships/tags" Target="../tags/tag2437.xml"/><Relationship Id="rId2" Type="http://schemas.openxmlformats.org/officeDocument/2006/relationships/tags" Target="../tags/tag2368.xml"/><Relationship Id="rId16" Type="http://schemas.openxmlformats.org/officeDocument/2006/relationships/tags" Target="../tags/tag2382.xml"/><Relationship Id="rId29" Type="http://schemas.openxmlformats.org/officeDocument/2006/relationships/tags" Target="../tags/tag2395.xml"/><Relationship Id="rId11" Type="http://schemas.openxmlformats.org/officeDocument/2006/relationships/tags" Target="../tags/tag2377.xml"/><Relationship Id="rId24" Type="http://schemas.openxmlformats.org/officeDocument/2006/relationships/tags" Target="../tags/tag2390.xml"/><Relationship Id="rId32" Type="http://schemas.openxmlformats.org/officeDocument/2006/relationships/tags" Target="../tags/tag2398.xml"/><Relationship Id="rId37" Type="http://schemas.openxmlformats.org/officeDocument/2006/relationships/tags" Target="../tags/tag2403.xml"/><Relationship Id="rId40" Type="http://schemas.openxmlformats.org/officeDocument/2006/relationships/tags" Target="../tags/tag2406.xml"/><Relationship Id="rId45" Type="http://schemas.openxmlformats.org/officeDocument/2006/relationships/tags" Target="../tags/tag2411.xml"/><Relationship Id="rId53" Type="http://schemas.openxmlformats.org/officeDocument/2006/relationships/tags" Target="../tags/tag2419.xml"/><Relationship Id="rId58" Type="http://schemas.openxmlformats.org/officeDocument/2006/relationships/tags" Target="../tags/tag2424.xml"/><Relationship Id="rId66" Type="http://schemas.openxmlformats.org/officeDocument/2006/relationships/tags" Target="../tags/tag2432.xml"/><Relationship Id="rId74" Type="http://schemas.openxmlformats.org/officeDocument/2006/relationships/tags" Target="../tags/tag2440.xml"/><Relationship Id="rId5" Type="http://schemas.openxmlformats.org/officeDocument/2006/relationships/tags" Target="../tags/tag2371.xml"/><Relationship Id="rId15" Type="http://schemas.openxmlformats.org/officeDocument/2006/relationships/tags" Target="../tags/tag2381.xml"/><Relationship Id="rId23" Type="http://schemas.openxmlformats.org/officeDocument/2006/relationships/tags" Target="../tags/tag2389.xml"/><Relationship Id="rId28" Type="http://schemas.openxmlformats.org/officeDocument/2006/relationships/tags" Target="../tags/tag2394.xml"/><Relationship Id="rId36" Type="http://schemas.openxmlformats.org/officeDocument/2006/relationships/tags" Target="../tags/tag2402.xml"/><Relationship Id="rId49" Type="http://schemas.openxmlformats.org/officeDocument/2006/relationships/tags" Target="../tags/tag2415.xml"/><Relationship Id="rId57" Type="http://schemas.openxmlformats.org/officeDocument/2006/relationships/tags" Target="../tags/tag2423.xml"/><Relationship Id="rId61" Type="http://schemas.openxmlformats.org/officeDocument/2006/relationships/tags" Target="../tags/tag2427.xml"/><Relationship Id="rId10" Type="http://schemas.openxmlformats.org/officeDocument/2006/relationships/tags" Target="../tags/tag2376.xml"/><Relationship Id="rId19" Type="http://schemas.openxmlformats.org/officeDocument/2006/relationships/tags" Target="../tags/tag2385.xml"/><Relationship Id="rId31" Type="http://schemas.openxmlformats.org/officeDocument/2006/relationships/tags" Target="../tags/tag2397.xml"/><Relationship Id="rId44" Type="http://schemas.openxmlformats.org/officeDocument/2006/relationships/tags" Target="../tags/tag2410.xml"/><Relationship Id="rId52" Type="http://schemas.openxmlformats.org/officeDocument/2006/relationships/tags" Target="../tags/tag2418.xml"/><Relationship Id="rId60" Type="http://schemas.openxmlformats.org/officeDocument/2006/relationships/tags" Target="../tags/tag2426.xml"/><Relationship Id="rId65" Type="http://schemas.openxmlformats.org/officeDocument/2006/relationships/tags" Target="../tags/tag2431.xml"/><Relationship Id="rId73" Type="http://schemas.openxmlformats.org/officeDocument/2006/relationships/tags" Target="../tags/tag2439.xml"/><Relationship Id="rId78" Type="http://schemas.openxmlformats.org/officeDocument/2006/relationships/notesSlide" Target="../notesSlides/notesSlide55.xml"/><Relationship Id="rId4" Type="http://schemas.openxmlformats.org/officeDocument/2006/relationships/tags" Target="../tags/tag2370.xml"/><Relationship Id="rId9" Type="http://schemas.openxmlformats.org/officeDocument/2006/relationships/tags" Target="../tags/tag2375.xml"/><Relationship Id="rId14" Type="http://schemas.openxmlformats.org/officeDocument/2006/relationships/tags" Target="../tags/tag2380.xml"/><Relationship Id="rId22" Type="http://schemas.openxmlformats.org/officeDocument/2006/relationships/tags" Target="../tags/tag2388.xml"/><Relationship Id="rId27" Type="http://schemas.openxmlformats.org/officeDocument/2006/relationships/tags" Target="../tags/tag2393.xml"/><Relationship Id="rId30" Type="http://schemas.openxmlformats.org/officeDocument/2006/relationships/tags" Target="../tags/tag2396.xml"/><Relationship Id="rId35" Type="http://schemas.openxmlformats.org/officeDocument/2006/relationships/tags" Target="../tags/tag2401.xml"/><Relationship Id="rId43" Type="http://schemas.openxmlformats.org/officeDocument/2006/relationships/tags" Target="../tags/tag2409.xml"/><Relationship Id="rId48" Type="http://schemas.openxmlformats.org/officeDocument/2006/relationships/tags" Target="../tags/tag2414.xml"/><Relationship Id="rId56" Type="http://schemas.openxmlformats.org/officeDocument/2006/relationships/tags" Target="../tags/tag2422.xml"/><Relationship Id="rId64" Type="http://schemas.openxmlformats.org/officeDocument/2006/relationships/tags" Target="../tags/tag2430.xml"/><Relationship Id="rId69" Type="http://schemas.openxmlformats.org/officeDocument/2006/relationships/tags" Target="../tags/tag2435.xml"/><Relationship Id="rId77" Type="http://schemas.openxmlformats.org/officeDocument/2006/relationships/slideLayout" Target="../slideLayouts/slideLayout7.xml"/><Relationship Id="rId8" Type="http://schemas.openxmlformats.org/officeDocument/2006/relationships/tags" Target="../tags/tag2374.xml"/><Relationship Id="rId51" Type="http://schemas.openxmlformats.org/officeDocument/2006/relationships/tags" Target="../tags/tag2417.xml"/><Relationship Id="rId72" Type="http://schemas.openxmlformats.org/officeDocument/2006/relationships/tags" Target="../tags/tag2438.xml"/><Relationship Id="rId3" Type="http://schemas.openxmlformats.org/officeDocument/2006/relationships/tags" Target="../tags/tag2369.xml"/><Relationship Id="rId12" Type="http://schemas.openxmlformats.org/officeDocument/2006/relationships/tags" Target="../tags/tag2378.xml"/><Relationship Id="rId17" Type="http://schemas.openxmlformats.org/officeDocument/2006/relationships/tags" Target="../tags/tag2383.xml"/><Relationship Id="rId25" Type="http://schemas.openxmlformats.org/officeDocument/2006/relationships/tags" Target="../tags/tag2391.xml"/><Relationship Id="rId33" Type="http://schemas.openxmlformats.org/officeDocument/2006/relationships/tags" Target="../tags/tag2399.xml"/><Relationship Id="rId38" Type="http://schemas.openxmlformats.org/officeDocument/2006/relationships/tags" Target="../tags/tag2404.xml"/><Relationship Id="rId46" Type="http://schemas.openxmlformats.org/officeDocument/2006/relationships/tags" Target="../tags/tag2412.xml"/><Relationship Id="rId59" Type="http://schemas.openxmlformats.org/officeDocument/2006/relationships/tags" Target="../tags/tag2425.xml"/><Relationship Id="rId67" Type="http://schemas.openxmlformats.org/officeDocument/2006/relationships/tags" Target="../tags/tag2433.xml"/><Relationship Id="rId20" Type="http://schemas.openxmlformats.org/officeDocument/2006/relationships/tags" Target="../tags/tag2386.xml"/><Relationship Id="rId41" Type="http://schemas.openxmlformats.org/officeDocument/2006/relationships/tags" Target="../tags/tag2407.xml"/><Relationship Id="rId54" Type="http://schemas.openxmlformats.org/officeDocument/2006/relationships/tags" Target="../tags/tag2420.xml"/><Relationship Id="rId62" Type="http://schemas.openxmlformats.org/officeDocument/2006/relationships/tags" Target="../tags/tag2428.xml"/><Relationship Id="rId70" Type="http://schemas.openxmlformats.org/officeDocument/2006/relationships/tags" Target="../tags/tag2436.xml"/><Relationship Id="rId75" Type="http://schemas.openxmlformats.org/officeDocument/2006/relationships/tags" Target="../tags/tag2441.xml"/><Relationship Id="rId1" Type="http://schemas.openxmlformats.org/officeDocument/2006/relationships/tags" Target="../tags/tag2367.xml"/><Relationship Id="rId6" Type="http://schemas.openxmlformats.org/officeDocument/2006/relationships/tags" Target="../tags/tag237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444.xml"/><Relationship Id="rId1" Type="http://schemas.openxmlformats.org/officeDocument/2006/relationships/tags" Target="../tags/tag2443.xml"/><Relationship Id="rId4" Type="http://schemas.openxmlformats.org/officeDocument/2006/relationships/notesSlide" Target="../notesSlides/notesSlide5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446.xml"/><Relationship Id="rId1" Type="http://schemas.openxmlformats.org/officeDocument/2006/relationships/tags" Target="../tags/tag2445.xml"/><Relationship Id="rId4" Type="http://schemas.openxmlformats.org/officeDocument/2006/relationships/notesSlide" Target="../notesSlides/notesSlide57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tags" Target="../tags/tag2454.xml"/><Relationship Id="rId13" Type="http://schemas.openxmlformats.org/officeDocument/2006/relationships/tags" Target="../tags/tag2459.xml"/><Relationship Id="rId3" Type="http://schemas.openxmlformats.org/officeDocument/2006/relationships/tags" Target="../tags/tag2449.xml"/><Relationship Id="rId7" Type="http://schemas.openxmlformats.org/officeDocument/2006/relationships/tags" Target="../tags/tag2453.xml"/><Relationship Id="rId12" Type="http://schemas.openxmlformats.org/officeDocument/2006/relationships/tags" Target="../tags/tag2458.xml"/><Relationship Id="rId17" Type="http://schemas.openxmlformats.org/officeDocument/2006/relationships/slideLayout" Target="../slideLayouts/slideLayout50.xml"/><Relationship Id="rId2" Type="http://schemas.openxmlformats.org/officeDocument/2006/relationships/tags" Target="../tags/tag2448.xml"/><Relationship Id="rId16" Type="http://schemas.openxmlformats.org/officeDocument/2006/relationships/tags" Target="../tags/tag2462.xml"/><Relationship Id="rId1" Type="http://schemas.openxmlformats.org/officeDocument/2006/relationships/tags" Target="../tags/tag2447.xml"/><Relationship Id="rId6" Type="http://schemas.openxmlformats.org/officeDocument/2006/relationships/tags" Target="../tags/tag2452.xml"/><Relationship Id="rId11" Type="http://schemas.openxmlformats.org/officeDocument/2006/relationships/tags" Target="../tags/tag2457.xml"/><Relationship Id="rId5" Type="http://schemas.openxmlformats.org/officeDocument/2006/relationships/tags" Target="../tags/tag2451.xml"/><Relationship Id="rId15" Type="http://schemas.openxmlformats.org/officeDocument/2006/relationships/tags" Target="../tags/tag2461.xml"/><Relationship Id="rId10" Type="http://schemas.openxmlformats.org/officeDocument/2006/relationships/tags" Target="../tags/tag2456.xml"/><Relationship Id="rId4" Type="http://schemas.openxmlformats.org/officeDocument/2006/relationships/tags" Target="../tags/tag2450.xml"/><Relationship Id="rId9" Type="http://schemas.openxmlformats.org/officeDocument/2006/relationships/tags" Target="../tags/tag2455.xml"/><Relationship Id="rId14" Type="http://schemas.openxmlformats.org/officeDocument/2006/relationships/tags" Target="../tags/tag2460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tags" Target="../tags/tag2470.xml"/><Relationship Id="rId13" Type="http://schemas.openxmlformats.org/officeDocument/2006/relationships/tags" Target="../tags/tag2475.xml"/><Relationship Id="rId3" Type="http://schemas.openxmlformats.org/officeDocument/2006/relationships/tags" Target="../tags/tag2465.xml"/><Relationship Id="rId7" Type="http://schemas.openxmlformats.org/officeDocument/2006/relationships/tags" Target="../tags/tag2469.xml"/><Relationship Id="rId12" Type="http://schemas.openxmlformats.org/officeDocument/2006/relationships/tags" Target="../tags/tag2474.xml"/><Relationship Id="rId17" Type="http://schemas.openxmlformats.org/officeDocument/2006/relationships/slideLayout" Target="../slideLayouts/slideLayout50.xml"/><Relationship Id="rId2" Type="http://schemas.openxmlformats.org/officeDocument/2006/relationships/tags" Target="../tags/tag2464.xml"/><Relationship Id="rId16" Type="http://schemas.openxmlformats.org/officeDocument/2006/relationships/tags" Target="../tags/tag2478.xml"/><Relationship Id="rId1" Type="http://schemas.openxmlformats.org/officeDocument/2006/relationships/tags" Target="../tags/tag2463.xml"/><Relationship Id="rId6" Type="http://schemas.openxmlformats.org/officeDocument/2006/relationships/tags" Target="../tags/tag2468.xml"/><Relationship Id="rId11" Type="http://schemas.openxmlformats.org/officeDocument/2006/relationships/tags" Target="../tags/tag2473.xml"/><Relationship Id="rId5" Type="http://schemas.openxmlformats.org/officeDocument/2006/relationships/tags" Target="../tags/tag2467.xml"/><Relationship Id="rId15" Type="http://schemas.openxmlformats.org/officeDocument/2006/relationships/tags" Target="../tags/tag2477.xml"/><Relationship Id="rId10" Type="http://schemas.openxmlformats.org/officeDocument/2006/relationships/tags" Target="../tags/tag2472.xml"/><Relationship Id="rId4" Type="http://schemas.openxmlformats.org/officeDocument/2006/relationships/tags" Target="../tags/tag2466.xml"/><Relationship Id="rId9" Type="http://schemas.openxmlformats.org/officeDocument/2006/relationships/tags" Target="../tags/tag2471.xml"/><Relationship Id="rId14" Type="http://schemas.openxmlformats.org/officeDocument/2006/relationships/tags" Target="../tags/tag2476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tags" Target="../tags/tag2486.xml"/><Relationship Id="rId13" Type="http://schemas.openxmlformats.org/officeDocument/2006/relationships/tags" Target="../tags/tag2491.xml"/><Relationship Id="rId3" Type="http://schemas.openxmlformats.org/officeDocument/2006/relationships/tags" Target="../tags/tag2481.xml"/><Relationship Id="rId7" Type="http://schemas.openxmlformats.org/officeDocument/2006/relationships/tags" Target="../tags/tag2485.xml"/><Relationship Id="rId12" Type="http://schemas.openxmlformats.org/officeDocument/2006/relationships/tags" Target="../tags/tag2490.xml"/><Relationship Id="rId17" Type="http://schemas.openxmlformats.org/officeDocument/2006/relationships/slideLayout" Target="../slideLayouts/slideLayout50.xml"/><Relationship Id="rId2" Type="http://schemas.openxmlformats.org/officeDocument/2006/relationships/tags" Target="../tags/tag2480.xml"/><Relationship Id="rId16" Type="http://schemas.openxmlformats.org/officeDocument/2006/relationships/tags" Target="../tags/tag2494.xml"/><Relationship Id="rId1" Type="http://schemas.openxmlformats.org/officeDocument/2006/relationships/tags" Target="../tags/tag2479.xml"/><Relationship Id="rId6" Type="http://schemas.openxmlformats.org/officeDocument/2006/relationships/tags" Target="../tags/tag2484.xml"/><Relationship Id="rId11" Type="http://schemas.openxmlformats.org/officeDocument/2006/relationships/tags" Target="../tags/tag2489.xml"/><Relationship Id="rId5" Type="http://schemas.openxmlformats.org/officeDocument/2006/relationships/tags" Target="../tags/tag2483.xml"/><Relationship Id="rId15" Type="http://schemas.openxmlformats.org/officeDocument/2006/relationships/tags" Target="../tags/tag2493.xml"/><Relationship Id="rId10" Type="http://schemas.openxmlformats.org/officeDocument/2006/relationships/tags" Target="../tags/tag2488.xml"/><Relationship Id="rId4" Type="http://schemas.openxmlformats.org/officeDocument/2006/relationships/tags" Target="../tags/tag2482.xml"/><Relationship Id="rId9" Type="http://schemas.openxmlformats.org/officeDocument/2006/relationships/tags" Target="../tags/tag2487.xml"/><Relationship Id="rId14" Type="http://schemas.openxmlformats.org/officeDocument/2006/relationships/tags" Target="../tags/tag249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tags" Target="../tags/tag2502.xml"/><Relationship Id="rId13" Type="http://schemas.openxmlformats.org/officeDocument/2006/relationships/tags" Target="../tags/tag2507.xml"/><Relationship Id="rId3" Type="http://schemas.openxmlformats.org/officeDocument/2006/relationships/tags" Target="../tags/tag2497.xml"/><Relationship Id="rId7" Type="http://schemas.openxmlformats.org/officeDocument/2006/relationships/tags" Target="../tags/tag2501.xml"/><Relationship Id="rId12" Type="http://schemas.openxmlformats.org/officeDocument/2006/relationships/tags" Target="../tags/tag2506.xml"/><Relationship Id="rId17" Type="http://schemas.openxmlformats.org/officeDocument/2006/relationships/slideLayout" Target="../slideLayouts/slideLayout50.xml"/><Relationship Id="rId2" Type="http://schemas.openxmlformats.org/officeDocument/2006/relationships/tags" Target="../tags/tag2496.xml"/><Relationship Id="rId16" Type="http://schemas.openxmlformats.org/officeDocument/2006/relationships/tags" Target="../tags/tag2510.xml"/><Relationship Id="rId1" Type="http://schemas.openxmlformats.org/officeDocument/2006/relationships/tags" Target="../tags/tag2495.xml"/><Relationship Id="rId6" Type="http://schemas.openxmlformats.org/officeDocument/2006/relationships/tags" Target="../tags/tag2500.xml"/><Relationship Id="rId11" Type="http://schemas.openxmlformats.org/officeDocument/2006/relationships/tags" Target="../tags/tag2505.xml"/><Relationship Id="rId5" Type="http://schemas.openxmlformats.org/officeDocument/2006/relationships/tags" Target="../tags/tag2499.xml"/><Relationship Id="rId15" Type="http://schemas.openxmlformats.org/officeDocument/2006/relationships/tags" Target="../tags/tag2509.xml"/><Relationship Id="rId10" Type="http://schemas.openxmlformats.org/officeDocument/2006/relationships/tags" Target="../tags/tag2504.xml"/><Relationship Id="rId4" Type="http://schemas.openxmlformats.org/officeDocument/2006/relationships/tags" Target="../tags/tag2498.xml"/><Relationship Id="rId9" Type="http://schemas.openxmlformats.org/officeDocument/2006/relationships/tags" Target="../tags/tag2503.xml"/><Relationship Id="rId14" Type="http://schemas.openxmlformats.org/officeDocument/2006/relationships/tags" Target="../tags/tag2508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131.xml"/><Relationship Id="rId117" Type="http://schemas.openxmlformats.org/officeDocument/2006/relationships/tags" Target="../tags/tag222.xml"/><Relationship Id="rId21" Type="http://schemas.openxmlformats.org/officeDocument/2006/relationships/tags" Target="../tags/tag126.xml"/><Relationship Id="rId42" Type="http://schemas.openxmlformats.org/officeDocument/2006/relationships/tags" Target="../tags/tag147.xml"/><Relationship Id="rId47" Type="http://schemas.openxmlformats.org/officeDocument/2006/relationships/tags" Target="../tags/tag152.xml"/><Relationship Id="rId63" Type="http://schemas.openxmlformats.org/officeDocument/2006/relationships/tags" Target="../tags/tag168.xml"/><Relationship Id="rId68" Type="http://schemas.openxmlformats.org/officeDocument/2006/relationships/tags" Target="../tags/tag173.xml"/><Relationship Id="rId84" Type="http://schemas.openxmlformats.org/officeDocument/2006/relationships/tags" Target="../tags/tag189.xml"/><Relationship Id="rId89" Type="http://schemas.openxmlformats.org/officeDocument/2006/relationships/tags" Target="../tags/tag194.xml"/><Relationship Id="rId112" Type="http://schemas.openxmlformats.org/officeDocument/2006/relationships/tags" Target="../tags/tag217.xml"/><Relationship Id="rId133" Type="http://schemas.openxmlformats.org/officeDocument/2006/relationships/tags" Target="../tags/tag238.xml"/><Relationship Id="rId138" Type="http://schemas.openxmlformats.org/officeDocument/2006/relationships/notesSlide" Target="../notesSlides/notesSlide5.xml"/><Relationship Id="rId16" Type="http://schemas.openxmlformats.org/officeDocument/2006/relationships/tags" Target="../tags/tag121.xml"/><Relationship Id="rId107" Type="http://schemas.openxmlformats.org/officeDocument/2006/relationships/tags" Target="../tags/tag212.xml"/><Relationship Id="rId11" Type="http://schemas.openxmlformats.org/officeDocument/2006/relationships/tags" Target="../tags/tag116.xml"/><Relationship Id="rId32" Type="http://schemas.openxmlformats.org/officeDocument/2006/relationships/tags" Target="../tags/tag137.xml"/><Relationship Id="rId37" Type="http://schemas.openxmlformats.org/officeDocument/2006/relationships/tags" Target="../tags/tag142.xml"/><Relationship Id="rId53" Type="http://schemas.openxmlformats.org/officeDocument/2006/relationships/tags" Target="../tags/tag158.xml"/><Relationship Id="rId58" Type="http://schemas.openxmlformats.org/officeDocument/2006/relationships/tags" Target="../tags/tag163.xml"/><Relationship Id="rId74" Type="http://schemas.openxmlformats.org/officeDocument/2006/relationships/tags" Target="../tags/tag179.xml"/><Relationship Id="rId79" Type="http://schemas.openxmlformats.org/officeDocument/2006/relationships/tags" Target="../tags/tag184.xml"/><Relationship Id="rId102" Type="http://schemas.openxmlformats.org/officeDocument/2006/relationships/tags" Target="../tags/tag207.xml"/><Relationship Id="rId123" Type="http://schemas.openxmlformats.org/officeDocument/2006/relationships/tags" Target="../tags/tag228.xml"/><Relationship Id="rId128" Type="http://schemas.openxmlformats.org/officeDocument/2006/relationships/tags" Target="../tags/tag233.xml"/><Relationship Id="rId5" Type="http://schemas.openxmlformats.org/officeDocument/2006/relationships/tags" Target="../tags/tag110.xml"/><Relationship Id="rId90" Type="http://schemas.openxmlformats.org/officeDocument/2006/relationships/tags" Target="../tags/tag195.xml"/><Relationship Id="rId95" Type="http://schemas.openxmlformats.org/officeDocument/2006/relationships/tags" Target="../tags/tag200.xml"/><Relationship Id="rId14" Type="http://schemas.openxmlformats.org/officeDocument/2006/relationships/tags" Target="../tags/tag119.xml"/><Relationship Id="rId22" Type="http://schemas.openxmlformats.org/officeDocument/2006/relationships/tags" Target="../tags/tag127.xml"/><Relationship Id="rId27" Type="http://schemas.openxmlformats.org/officeDocument/2006/relationships/tags" Target="../tags/tag132.xml"/><Relationship Id="rId30" Type="http://schemas.openxmlformats.org/officeDocument/2006/relationships/tags" Target="../tags/tag135.xml"/><Relationship Id="rId35" Type="http://schemas.openxmlformats.org/officeDocument/2006/relationships/tags" Target="../tags/tag140.xml"/><Relationship Id="rId43" Type="http://schemas.openxmlformats.org/officeDocument/2006/relationships/tags" Target="../tags/tag148.xml"/><Relationship Id="rId48" Type="http://schemas.openxmlformats.org/officeDocument/2006/relationships/tags" Target="../tags/tag153.xml"/><Relationship Id="rId56" Type="http://schemas.openxmlformats.org/officeDocument/2006/relationships/tags" Target="../tags/tag161.xml"/><Relationship Id="rId64" Type="http://schemas.openxmlformats.org/officeDocument/2006/relationships/tags" Target="../tags/tag169.xml"/><Relationship Id="rId69" Type="http://schemas.openxmlformats.org/officeDocument/2006/relationships/tags" Target="../tags/tag174.xml"/><Relationship Id="rId77" Type="http://schemas.openxmlformats.org/officeDocument/2006/relationships/tags" Target="../tags/tag182.xml"/><Relationship Id="rId100" Type="http://schemas.openxmlformats.org/officeDocument/2006/relationships/tags" Target="../tags/tag205.xml"/><Relationship Id="rId105" Type="http://schemas.openxmlformats.org/officeDocument/2006/relationships/tags" Target="../tags/tag210.xml"/><Relationship Id="rId113" Type="http://schemas.openxmlformats.org/officeDocument/2006/relationships/tags" Target="../tags/tag218.xml"/><Relationship Id="rId118" Type="http://schemas.openxmlformats.org/officeDocument/2006/relationships/tags" Target="../tags/tag223.xml"/><Relationship Id="rId126" Type="http://schemas.openxmlformats.org/officeDocument/2006/relationships/tags" Target="../tags/tag231.xml"/><Relationship Id="rId134" Type="http://schemas.openxmlformats.org/officeDocument/2006/relationships/tags" Target="../tags/tag239.xml"/><Relationship Id="rId8" Type="http://schemas.openxmlformats.org/officeDocument/2006/relationships/tags" Target="../tags/tag113.xml"/><Relationship Id="rId51" Type="http://schemas.openxmlformats.org/officeDocument/2006/relationships/tags" Target="../tags/tag156.xml"/><Relationship Id="rId72" Type="http://schemas.openxmlformats.org/officeDocument/2006/relationships/tags" Target="../tags/tag177.xml"/><Relationship Id="rId80" Type="http://schemas.openxmlformats.org/officeDocument/2006/relationships/tags" Target="../tags/tag185.xml"/><Relationship Id="rId85" Type="http://schemas.openxmlformats.org/officeDocument/2006/relationships/tags" Target="../tags/tag190.xml"/><Relationship Id="rId93" Type="http://schemas.openxmlformats.org/officeDocument/2006/relationships/tags" Target="../tags/tag198.xml"/><Relationship Id="rId98" Type="http://schemas.openxmlformats.org/officeDocument/2006/relationships/tags" Target="../tags/tag203.xml"/><Relationship Id="rId121" Type="http://schemas.openxmlformats.org/officeDocument/2006/relationships/tags" Target="../tags/tag226.xml"/><Relationship Id="rId3" Type="http://schemas.openxmlformats.org/officeDocument/2006/relationships/tags" Target="../tags/tag108.xml"/><Relationship Id="rId12" Type="http://schemas.openxmlformats.org/officeDocument/2006/relationships/tags" Target="../tags/tag117.xml"/><Relationship Id="rId17" Type="http://schemas.openxmlformats.org/officeDocument/2006/relationships/tags" Target="../tags/tag122.xml"/><Relationship Id="rId25" Type="http://schemas.openxmlformats.org/officeDocument/2006/relationships/tags" Target="../tags/tag130.xml"/><Relationship Id="rId33" Type="http://schemas.openxmlformats.org/officeDocument/2006/relationships/tags" Target="../tags/tag138.xml"/><Relationship Id="rId38" Type="http://schemas.openxmlformats.org/officeDocument/2006/relationships/tags" Target="../tags/tag143.xml"/><Relationship Id="rId46" Type="http://schemas.openxmlformats.org/officeDocument/2006/relationships/tags" Target="../tags/tag151.xml"/><Relationship Id="rId59" Type="http://schemas.openxmlformats.org/officeDocument/2006/relationships/tags" Target="../tags/tag164.xml"/><Relationship Id="rId67" Type="http://schemas.openxmlformats.org/officeDocument/2006/relationships/tags" Target="../tags/tag172.xml"/><Relationship Id="rId103" Type="http://schemas.openxmlformats.org/officeDocument/2006/relationships/tags" Target="../tags/tag208.xml"/><Relationship Id="rId108" Type="http://schemas.openxmlformats.org/officeDocument/2006/relationships/tags" Target="../tags/tag213.xml"/><Relationship Id="rId116" Type="http://schemas.openxmlformats.org/officeDocument/2006/relationships/tags" Target="../tags/tag221.xml"/><Relationship Id="rId124" Type="http://schemas.openxmlformats.org/officeDocument/2006/relationships/tags" Target="../tags/tag229.xml"/><Relationship Id="rId129" Type="http://schemas.openxmlformats.org/officeDocument/2006/relationships/tags" Target="../tags/tag234.xml"/><Relationship Id="rId137" Type="http://schemas.openxmlformats.org/officeDocument/2006/relationships/slideLayout" Target="../slideLayouts/slideLayout19.xml"/><Relationship Id="rId20" Type="http://schemas.openxmlformats.org/officeDocument/2006/relationships/tags" Target="../tags/tag125.xml"/><Relationship Id="rId41" Type="http://schemas.openxmlformats.org/officeDocument/2006/relationships/tags" Target="../tags/tag146.xml"/><Relationship Id="rId54" Type="http://schemas.openxmlformats.org/officeDocument/2006/relationships/tags" Target="../tags/tag159.xml"/><Relationship Id="rId62" Type="http://schemas.openxmlformats.org/officeDocument/2006/relationships/tags" Target="../tags/tag167.xml"/><Relationship Id="rId70" Type="http://schemas.openxmlformats.org/officeDocument/2006/relationships/tags" Target="../tags/tag175.xml"/><Relationship Id="rId75" Type="http://schemas.openxmlformats.org/officeDocument/2006/relationships/tags" Target="../tags/tag180.xml"/><Relationship Id="rId83" Type="http://schemas.openxmlformats.org/officeDocument/2006/relationships/tags" Target="../tags/tag188.xml"/><Relationship Id="rId88" Type="http://schemas.openxmlformats.org/officeDocument/2006/relationships/tags" Target="../tags/tag193.xml"/><Relationship Id="rId91" Type="http://schemas.openxmlformats.org/officeDocument/2006/relationships/tags" Target="../tags/tag196.xml"/><Relationship Id="rId96" Type="http://schemas.openxmlformats.org/officeDocument/2006/relationships/tags" Target="../tags/tag201.xml"/><Relationship Id="rId111" Type="http://schemas.openxmlformats.org/officeDocument/2006/relationships/tags" Target="../tags/tag216.xml"/><Relationship Id="rId132" Type="http://schemas.openxmlformats.org/officeDocument/2006/relationships/tags" Target="../tags/tag23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5" Type="http://schemas.openxmlformats.org/officeDocument/2006/relationships/tags" Target="../tags/tag120.xml"/><Relationship Id="rId23" Type="http://schemas.openxmlformats.org/officeDocument/2006/relationships/tags" Target="../tags/tag128.xml"/><Relationship Id="rId28" Type="http://schemas.openxmlformats.org/officeDocument/2006/relationships/tags" Target="../tags/tag133.xml"/><Relationship Id="rId36" Type="http://schemas.openxmlformats.org/officeDocument/2006/relationships/tags" Target="../tags/tag141.xml"/><Relationship Id="rId49" Type="http://schemas.openxmlformats.org/officeDocument/2006/relationships/tags" Target="../tags/tag154.xml"/><Relationship Id="rId57" Type="http://schemas.openxmlformats.org/officeDocument/2006/relationships/tags" Target="../tags/tag162.xml"/><Relationship Id="rId106" Type="http://schemas.openxmlformats.org/officeDocument/2006/relationships/tags" Target="../tags/tag211.xml"/><Relationship Id="rId114" Type="http://schemas.openxmlformats.org/officeDocument/2006/relationships/tags" Target="../tags/tag219.xml"/><Relationship Id="rId119" Type="http://schemas.openxmlformats.org/officeDocument/2006/relationships/tags" Target="../tags/tag224.xml"/><Relationship Id="rId127" Type="http://schemas.openxmlformats.org/officeDocument/2006/relationships/tags" Target="../tags/tag232.xml"/><Relationship Id="rId10" Type="http://schemas.openxmlformats.org/officeDocument/2006/relationships/tags" Target="../tags/tag115.xml"/><Relationship Id="rId31" Type="http://schemas.openxmlformats.org/officeDocument/2006/relationships/tags" Target="../tags/tag136.xml"/><Relationship Id="rId44" Type="http://schemas.openxmlformats.org/officeDocument/2006/relationships/tags" Target="../tags/tag149.xml"/><Relationship Id="rId52" Type="http://schemas.openxmlformats.org/officeDocument/2006/relationships/tags" Target="../tags/tag157.xml"/><Relationship Id="rId60" Type="http://schemas.openxmlformats.org/officeDocument/2006/relationships/tags" Target="../tags/tag165.xml"/><Relationship Id="rId65" Type="http://schemas.openxmlformats.org/officeDocument/2006/relationships/tags" Target="../tags/tag170.xml"/><Relationship Id="rId73" Type="http://schemas.openxmlformats.org/officeDocument/2006/relationships/tags" Target="../tags/tag178.xml"/><Relationship Id="rId78" Type="http://schemas.openxmlformats.org/officeDocument/2006/relationships/tags" Target="../tags/tag183.xml"/><Relationship Id="rId81" Type="http://schemas.openxmlformats.org/officeDocument/2006/relationships/tags" Target="../tags/tag186.xml"/><Relationship Id="rId86" Type="http://schemas.openxmlformats.org/officeDocument/2006/relationships/tags" Target="../tags/tag191.xml"/><Relationship Id="rId94" Type="http://schemas.openxmlformats.org/officeDocument/2006/relationships/tags" Target="../tags/tag199.xml"/><Relationship Id="rId99" Type="http://schemas.openxmlformats.org/officeDocument/2006/relationships/tags" Target="../tags/tag204.xml"/><Relationship Id="rId101" Type="http://schemas.openxmlformats.org/officeDocument/2006/relationships/tags" Target="../tags/tag206.xml"/><Relationship Id="rId122" Type="http://schemas.openxmlformats.org/officeDocument/2006/relationships/tags" Target="../tags/tag227.xml"/><Relationship Id="rId130" Type="http://schemas.openxmlformats.org/officeDocument/2006/relationships/tags" Target="../tags/tag235.xml"/><Relationship Id="rId135" Type="http://schemas.openxmlformats.org/officeDocument/2006/relationships/tags" Target="../tags/tag240.xml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3" Type="http://schemas.openxmlformats.org/officeDocument/2006/relationships/tags" Target="../tags/tag118.xml"/><Relationship Id="rId18" Type="http://schemas.openxmlformats.org/officeDocument/2006/relationships/tags" Target="../tags/tag123.xml"/><Relationship Id="rId39" Type="http://schemas.openxmlformats.org/officeDocument/2006/relationships/tags" Target="../tags/tag144.xml"/><Relationship Id="rId109" Type="http://schemas.openxmlformats.org/officeDocument/2006/relationships/tags" Target="../tags/tag214.xml"/><Relationship Id="rId34" Type="http://schemas.openxmlformats.org/officeDocument/2006/relationships/tags" Target="../tags/tag139.xml"/><Relationship Id="rId50" Type="http://schemas.openxmlformats.org/officeDocument/2006/relationships/tags" Target="../tags/tag155.xml"/><Relationship Id="rId55" Type="http://schemas.openxmlformats.org/officeDocument/2006/relationships/tags" Target="../tags/tag160.xml"/><Relationship Id="rId76" Type="http://schemas.openxmlformats.org/officeDocument/2006/relationships/tags" Target="../tags/tag181.xml"/><Relationship Id="rId97" Type="http://schemas.openxmlformats.org/officeDocument/2006/relationships/tags" Target="../tags/tag202.xml"/><Relationship Id="rId104" Type="http://schemas.openxmlformats.org/officeDocument/2006/relationships/tags" Target="../tags/tag209.xml"/><Relationship Id="rId120" Type="http://schemas.openxmlformats.org/officeDocument/2006/relationships/tags" Target="../tags/tag225.xml"/><Relationship Id="rId125" Type="http://schemas.openxmlformats.org/officeDocument/2006/relationships/tags" Target="../tags/tag230.xml"/><Relationship Id="rId7" Type="http://schemas.openxmlformats.org/officeDocument/2006/relationships/tags" Target="../tags/tag112.xml"/><Relationship Id="rId71" Type="http://schemas.openxmlformats.org/officeDocument/2006/relationships/tags" Target="../tags/tag176.xml"/><Relationship Id="rId92" Type="http://schemas.openxmlformats.org/officeDocument/2006/relationships/tags" Target="../tags/tag197.xml"/><Relationship Id="rId2" Type="http://schemas.openxmlformats.org/officeDocument/2006/relationships/tags" Target="../tags/tag107.xml"/><Relationship Id="rId29" Type="http://schemas.openxmlformats.org/officeDocument/2006/relationships/tags" Target="../tags/tag134.xml"/><Relationship Id="rId24" Type="http://schemas.openxmlformats.org/officeDocument/2006/relationships/tags" Target="../tags/tag129.xml"/><Relationship Id="rId40" Type="http://schemas.openxmlformats.org/officeDocument/2006/relationships/tags" Target="../tags/tag145.xml"/><Relationship Id="rId45" Type="http://schemas.openxmlformats.org/officeDocument/2006/relationships/tags" Target="../tags/tag150.xml"/><Relationship Id="rId66" Type="http://schemas.openxmlformats.org/officeDocument/2006/relationships/tags" Target="../tags/tag171.xml"/><Relationship Id="rId87" Type="http://schemas.openxmlformats.org/officeDocument/2006/relationships/tags" Target="../tags/tag192.xml"/><Relationship Id="rId110" Type="http://schemas.openxmlformats.org/officeDocument/2006/relationships/tags" Target="../tags/tag215.xml"/><Relationship Id="rId115" Type="http://schemas.openxmlformats.org/officeDocument/2006/relationships/tags" Target="../tags/tag220.xml"/><Relationship Id="rId131" Type="http://schemas.openxmlformats.org/officeDocument/2006/relationships/tags" Target="../tags/tag236.xml"/><Relationship Id="rId136" Type="http://schemas.openxmlformats.org/officeDocument/2006/relationships/tags" Target="../tags/tag241.xml"/><Relationship Id="rId61" Type="http://schemas.openxmlformats.org/officeDocument/2006/relationships/tags" Target="../tags/tag166.xml"/><Relationship Id="rId82" Type="http://schemas.openxmlformats.org/officeDocument/2006/relationships/tags" Target="../tags/tag187.xml"/><Relationship Id="rId19" Type="http://schemas.openxmlformats.org/officeDocument/2006/relationships/tags" Target="../tags/tag124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tags" Target="../tags/tag2518.xml"/><Relationship Id="rId13" Type="http://schemas.openxmlformats.org/officeDocument/2006/relationships/tags" Target="../tags/tag2523.xml"/><Relationship Id="rId3" Type="http://schemas.openxmlformats.org/officeDocument/2006/relationships/tags" Target="../tags/tag2513.xml"/><Relationship Id="rId7" Type="http://schemas.openxmlformats.org/officeDocument/2006/relationships/tags" Target="../tags/tag2517.xml"/><Relationship Id="rId12" Type="http://schemas.openxmlformats.org/officeDocument/2006/relationships/tags" Target="../tags/tag2522.xml"/><Relationship Id="rId17" Type="http://schemas.openxmlformats.org/officeDocument/2006/relationships/slideLayout" Target="../slideLayouts/slideLayout50.xml"/><Relationship Id="rId2" Type="http://schemas.openxmlformats.org/officeDocument/2006/relationships/tags" Target="../tags/tag2512.xml"/><Relationship Id="rId16" Type="http://schemas.openxmlformats.org/officeDocument/2006/relationships/tags" Target="../tags/tag2526.xml"/><Relationship Id="rId1" Type="http://schemas.openxmlformats.org/officeDocument/2006/relationships/tags" Target="../tags/tag2511.xml"/><Relationship Id="rId6" Type="http://schemas.openxmlformats.org/officeDocument/2006/relationships/tags" Target="../tags/tag2516.xml"/><Relationship Id="rId11" Type="http://schemas.openxmlformats.org/officeDocument/2006/relationships/tags" Target="../tags/tag2521.xml"/><Relationship Id="rId5" Type="http://schemas.openxmlformats.org/officeDocument/2006/relationships/tags" Target="../tags/tag2515.xml"/><Relationship Id="rId15" Type="http://schemas.openxmlformats.org/officeDocument/2006/relationships/tags" Target="../tags/tag2525.xml"/><Relationship Id="rId10" Type="http://schemas.openxmlformats.org/officeDocument/2006/relationships/tags" Target="../tags/tag2520.xml"/><Relationship Id="rId4" Type="http://schemas.openxmlformats.org/officeDocument/2006/relationships/tags" Target="../tags/tag2514.xml"/><Relationship Id="rId9" Type="http://schemas.openxmlformats.org/officeDocument/2006/relationships/tags" Target="../tags/tag2519.xml"/><Relationship Id="rId14" Type="http://schemas.openxmlformats.org/officeDocument/2006/relationships/tags" Target="../tags/tag252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2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529.xml"/><Relationship Id="rId1" Type="http://schemas.openxmlformats.org/officeDocument/2006/relationships/tags" Target="../tags/tag2528.xml"/><Relationship Id="rId4" Type="http://schemas.openxmlformats.org/officeDocument/2006/relationships/notesSlide" Target="../notesSlides/notesSlide5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49.xml"/><Relationship Id="rId13" Type="http://schemas.openxmlformats.org/officeDocument/2006/relationships/tags" Target="../tags/tag254.xml"/><Relationship Id="rId18" Type="http://schemas.openxmlformats.org/officeDocument/2006/relationships/tags" Target="../tags/tag259.xml"/><Relationship Id="rId26" Type="http://schemas.openxmlformats.org/officeDocument/2006/relationships/tags" Target="../tags/tag267.xml"/><Relationship Id="rId3" Type="http://schemas.openxmlformats.org/officeDocument/2006/relationships/tags" Target="../tags/tag244.xml"/><Relationship Id="rId21" Type="http://schemas.openxmlformats.org/officeDocument/2006/relationships/tags" Target="../tags/tag262.xml"/><Relationship Id="rId34" Type="http://schemas.openxmlformats.org/officeDocument/2006/relationships/slideLayout" Target="../slideLayouts/slideLayout15.xml"/><Relationship Id="rId7" Type="http://schemas.openxmlformats.org/officeDocument/2006/relationships/tags" Target="../tags/tag248.xml"/><Relationship Id="rId12" Type="http://schemas.openxmlformats.org/officeDocument/2006/relationships/tags" Target="../tags/tag253.xml"/><Relationship Id="rId17" Type="http://schemas.openxmlformats.org/officeDocument/2006/relationships/tags" Target="../tags/tag258.xml"/><Relationship Id="rId25" Type="http://schemas.openxmlformats.org/officeDocument/2006/relationships/tags" Target="../tags/tag266.xml"/><Relationship Id="rId33" Type="http://schemas.openxmlformats.org/officeDocument/2006/relationships/tags" Target="../tags/tag274.xml"/><Relationship Id="rId2" Type="http://schemas.openxmlformats.org/officeDocument/2006/relationships/tags" Target="../tags/tag243.xml"/><Relationship Id="rId16" Type="http://schemas.openxmlformats.org/officeDocument/2006/relationships/tags" Target="../tags/tag257.xml"/><Relationship Id="rId20" Type="http://schemas.openxmlformats.org/officeDocument/2006/relationships/tags" Target="../tags/tag261.xml"/><Relationship Id="rId29" Type="http://schemas.openxmlformats.org/officeDocument/2006/relationships/tags" Target="../tags/tag270.xml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11" Type="http://schemas.openxmlformats.org/officeDocument/2006/relationships/tags" Target="../tags/tag252.xml"/><Relationship Id="rId24" Type="http://schemas.openxmlformats.org/officeDocument/2006/relationships/tags" Target="../tags/tag265.xml"/><Relationship Id="rId32" Type="http://schemas.openxmlformats.org/officeDocument/2006/relationships/tags" Target="../tags/tag273.xml"/><Relationship Id="rId5" Type="http://schemas.openxmlformats.org/officeDocument/2006/relationships/tags" Target="../tags/tag246.xml"/><Relationship Id="rId15" Type="http://schemas.openxmlformats.org/officeDocument/2006/relationships/tags" Target="../tags/tag256.xml"/><Relationship Id="rId23" Type="http://schemas.openxmlformats.org/officeDocument/2006/relationships/tags" Target="../tags/tag264.xml"/><Relationship Id="rId28" Type="http://schemas.openxmlformats.org/officeDocument/2006/relationships/tags" Target="../tags/tag269.xml"/><Relationship Id="rId10" Type="http://schemas.openxmlformats.org/officeDocument/2006/relationships/tags" Target="../tags/tag251.xml"/><Relationship Id="rId19" Type="http://schemas.openxmlformats.org/officeDocument/2006/relationships/tags" Target="../tags/tag260.xml"/><Relationship Id="rId31" Type="http://schemas.openxmlformats.org/officeDocument/2006/relationships/tags" Target="../tags/tag272.xml"/><Relationship Id="rId4" Type="http://schemas.openxmlformats.org/officeDocument/2006/relationships/tags" Target="../tags/tag245.xml"/><Relationship Id="rId9" Type="http://schemas.openxmlformats.org/officeDocument/2006/relationships/tags" Target="../tags/tag250.xml"/><Relationship Id="rId14" Type="http://schemas.openxmlformats.org/officeDocument/2006/relationships/tags" Target="../tags/tag255.xml"/><Relationship Id="rId22" Type="http://schemas.openxmlformats.org/officeDocument/2006/relationships/tags" Target="../tags/tag263.xml"/><Relationship Id="rId27" Type="http://schemas.openxmlformats.org/officeDocument/2006/relationships/tags" Target="../tags/tag268.xml"/><Relationship Id="rId30" Type="http://schemas.openxmlformats.org/officeDocument/2006/relationships/tags" Target="../tags/tag271.xml"/><Relationship Id="rId35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Pipeline Control Hazards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subTitle" sz="quarter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Hakim Weatherspoon</a:t>
            </a:r>
          </a:p>
          <a:p>
            <a:r>
              <a:rPr lang="en-US" b="1" dirty="0" smtClean="0"/>
              <a:t>CS 3410, </a:t>
            </a:r>
            <a:r>
              <a:rPr lang="en-US" b="1" smtClean="0"/>
              <a:t>Spring 2012</a:t>
            </a:r>
            <a:endParaRPr lang="en-US" b="1" dirty="0" smtClean="0"/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6096000"/>
            <a:ext cx="227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See P&amp;H </a:t>
            </a:r>
            <a:r>
              <a:rPr lang="fr-FR" dirty="0" err="1">
                <a:solidFill>
                  <a:srgbClr val="FFFF00"/>
                </a:solidFill>
                <a:latin typeface="Calibri"/>
                <a:cs typeface="Calibri"/>
              </a:rPr>
              <a:t>Appendix</a:t>
            </a:r>
            <a:r>
              <a:rPr lang="fr-FR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fr-FR" dirty="0" smtClean="0">
                <a:solidFill>
                  <a:srgbClr val="FFFF00"/>
                </a:solidFill>
                <a:latin typeface="Calibri"/>
                <a:cs typeface="Calibri"/>
              </a:rPr>
              <a:t>4.8</a:t>
            </a:r>
            <a:endParaRPr lang="en-US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pic>
        <p:nvPicPr>
          <p:cNvPr id="1026" name="CP3 Ink 8ed3e0ef-e21b-4c14-bfac-b88316bff19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34" y="5967900"/>
            <a:ext cx="254251" cy="32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00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about </a:t>
            </a:r>
            <a:r>
              <a:rPr lang="en-US" dirty="0" smtClean="0">
                <a:solidFill>
                  <a:schemeClr val="accent1"/>
                </a:solidFill>
              </a:rPr>
              <a:t>data dependencies </a:t>
            </a:r>
            <a:r>
              <a:rPr lang="en-US" dirty="0" smtClean="0"/>
              <a:t>(also known as a </a:t>
            </a:r>
            <a:r>
              <a:rPr lang="en-US" dirty="0" smtClean="0">
                <a:solidFill>
                  <a:schemeClr val="accent1"/>
                </a:solidFill>
              </a:rPr>
              <a:t>data hazard </a:t>
            </a:r>
            <a:r>
              <a:rPr lang="en-US" dirty="0" smtClean="0"/>
              <a:t>in a pipelined processor)?</a:t>
            </a:r>
          </a:p>
          <a:p>
            <a:r>
              <a:rPr lang="en-US" dirty="0" smtClean="0"/>
              <a:t>i.e. add r3, r1, r2</a:t>
            </a:r>
          </a:p>
          <a:p>
            <a:r>
              <a:rPr lang="en-US" dirty="0"/>
              <a:t> </a:t>
            </a:r>
            <a:r>
              <a:rPr lang="en-US" dirty="0" smtClean="0"/>
              <a:t>     sub r5, r3, r4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524000" y="1828800"/>
            <a:ext cx="533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81200" y="2438400"/>
            <a:ext cx="533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4" idx="5"/>
            <a:endCxn id="5" idx="0"/>
          </p:cNvCxnSpPr>
          <p:nvPr/>
        </p:nvCxnSpPr>
        <p:spPr>
          <a:xfrm>
            <a:off x="1979285" y="2219045"/>
            <a:ext cx="268615" cy="21935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62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Hazards</a:t>
            </a:r>
            <a:endParaRPr lang="en-US" dirty="0"/>
          </a:p>
        </p:txBody>
      </p:sp>
      <p:sp>
        <p:nvSpPr>
          <p:cNvPr id="24340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76200" y="609600"/>
            <a:ext cx="9067800" cy="6324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Data Hazards</a:t>
            </a:r>
          </a:p>
          <a:p>
            <a:pPr lvl="1"/>
            <a:r>
              <a:rPr lang="en-US" dirty="0" smtClean="0"/>
              <a:t>register file reads occur in stage 2 (ID) </a:t>
            </a:r>
          </a:p>
          <a:p>
            <a:pPr lvl="1"/>
            <a:r>
              <a:rPr lang="en-US" dirty="0" smtClean="0"/>
              <a:t>register file writes occur in stage 5 (WB)</a:t>
            </a:r>
          </a:p>
          <a:p>
            <a:pPr lvl="1"/>
            <a:r>
              <a:rPr lang="en-US" dirty="0" smtClean="0"/>
              <a:t>next instructions may read values about to be written</a:t>
            </a:r>
          </a:p>
        </p:txBody>
      </p:sp>
      <p:sp>
        <p:nvSpPr>
          <p:cNvPr id="5" name="Rounded Rectangular Callout 4" hidden="1"/>
          <p:cNvSpPr/>
          <p:nvPr>
            <p:custDataLst>
              <p:tags r:id="rId3"/>
            </p:custDataLst>
          </p:nvPr>
        </p:nvSpPr>
        <p:spPr>
          <a:xfrm>
            <a:off x="2895600" y="3657600"/>
            <a:ext cx="2590800" cy="685800"/>
          </a:xfrm>
          <a:prstGeom prst="wedgeRoundRectCallout">
            <a:avLst>
              <a:gd name="adj1" fmla="val 9819"/>
              <a:gd name="adj2" fmla="val -81071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“earlier” = started earlier</a:t>
            </a:r>
          </a:p>
          <a:p>
            <a:pPr algn="ctr"/>
            <a:r>
              <a:rPr lang="en-US" dirty="0" smtClean="0">
                <a:solidFill>
                  <a:schemeClr val="accent4"/>
                </a:solidFill>
              </a:rPr>
              <a:t>= stage right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Rounded Rectangular Callout 5" hidden="1"/>
          <p:cNvSpPr/>
          <p:nvPr>
            <p:custDataLst>
              <p:tags r:id="rId4"/>
            </p:custDataLst>
          </p:nvPr>
        </p:nvSpPr>
        <p:spPr>
          <a:xfrm>
            <a:off x="6324600" y="3581400"/>
            <a:ext cx="1752600" cy="381000"/>
          </a:xfrm>
          <a:prstGeom prst="wedgeRoundRectCallout">
            <a:avLst>
              <a:gd name="adj1" fmla="val 9819"/>
              <a:gd name="adj2" fmla="val -81071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stage left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Rectangle 6" hidden="1"/>
          <p:cNvSpPr/>
          <p:nvPr>
            <p:custDataLst>
              <p:tags r:id="rId5"/>
            </p:custDataLst>
          </p:nvPr>
        </p:nvSpPr>
        <p:spPr>
          <a:xfrm>
            <a:off x="2362200" y="31242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solidFill>
                  <a:schemeClr val="accent4"/>
                </a:solidFill>
              </a:rPr>
              <a:t>destination </a:t>
            </a:r>
            <a:r>
              <a:rPr lang="en-US" dirty="0" err="1" smtClean="0">
                <a:solidFill>
                  <a:schemeClr val="accent4"/>
                </a:solidFill>
              </a:rPr>
              <a:t>reg</a:t>
            </a:r>
            <a:r>
              <a:rPr lang="en-US" dirty="0" smtClean="0">
                <a:solidFill>
                  <a:schemeClr val="accent4"/>
                </a:solidFill>
              </a:rPr>
              <a:t> of earlier instruction == source </a:t>
            </a:r>
            <a:r>
              <a:rPr lang="en-US" dirty="0" err="1" smtClean="0">
                <a:solidFill>
                  <a:schemeClr val="accent4"/>
                </a:solidFill>
              </a:rPr>
              <a:t>reg</a:t>
            </a:r>
            <a:r>
              <a:rPr lang="en-US" dirty="0" smtClean="0">
                <a:solidFill>
                  <a:schemeClr val="accent4"/>
                </a:solidFill>
              </a:rPr>
              <a:t> of current</a:t>
            </a:r>
          </a:p>
        </p:txBody>
      </p:sp>
    </p:spTree>
    <p:extLst>
      <p:ext uri="{BB962C8B-B14F-4D97-AF65-F5344CB8AC3E}">
        <p14:creationId xmlns:p14="http://schemas.microsoft.com/office/powerpoint/2010/main" val="377994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Hazards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Stall</a:t>
            </a:r>
          </a:p>
          <a:p>
            <a:pPr lvl="1"/>
            <a:r>
              <a:rPr lang="en-US" dirty="0" smtClean="0"/>
              <a:t>Pause current and all subsequent instructions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Forward/Bypass</a:t>
            </a:r>
          </a:p>
          <a:p>
            <a:pPr lvl="1"/>
            <a:r>
              <a:rPr lang="en-US" dirty="0" smtClean="0"/>
              <a:t>Try to steal correct value from elsewhere in pipeline</a:t>
            </a:r>
          </a:p>
          <a:p>
            <a:pPr lvl="1"/>
            <a:r>
              <a:rPr lang="en-US" dirty="0" smtClean="0"/>
              <a:t>Otherwise, fall back to stalling or require a delay slot</a:t>
            </a:r>
          </a:p>
          <a:p>
            <a:endParaRPr lang="en-US" dirty="0" smtClean="0"/>
          </a:p>
          <a:p>
            <a:r>
              <a:rPr lang="en-US" dirty="0" smtClean="0"/>
              <a:t>Tradeoffs?</a:t>
            </a:r>
          </a:p>
        </p:txBody>
      </p:sp>
    </p:spTree>
    <p:extLst>
      <p:ext uri="{BB962C8B-B14F-4D97-AF65-F5344CB8AC3E}">
        <p14:creationId xmlns:p14="http://schemas.microsoft.com/office/powerpoint/2010/main" val="296656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Hazards</a:t>
            </a:r>
            <a:endParaRPr lang="en-US" dirty="0"/>
          </a:p>
        </p:txBody>
      </p:sp>
      <p:sp>
        <p:nvSpPr>
          <p:cNvPr id="77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-761999" y="3047998"/>
            <a:ext cx="3962404" cy="3048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990604" y="3047996"/>
            <a:ext cx="3962404" cy="304804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3657602" y="3047994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4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Freeform 85"/>
          <p:cNvSpPr/>
          <p:nvPr>
            <p:custDataLst>
              <p:tags r:id="rId9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124200" y="3124198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9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6200000">
            <a:off x="5791202" y="3047994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0" name="Rectangle 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imm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3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Text Box 1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3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6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7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8" name="Line 43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Rectangle 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52400" y="2133597"/>
            <a:ext cx="762000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0" name="Rectangle 19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10"/>
          <p:cNvGrpSpPr/>
          <p:nvPr>
            <p:custDataLst>
              <p:tags r:id="rId30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solidFill>
            <a:schemeClr val="bg2"/>
          </a:solidFill>
        </p:grpSpPr>
        <p:sp>
          <p:nvSpPr>
            <p:cNvPr id="112" name="Rectangle 22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13" name="TextBox 112"/>
            <p:cNvSpPr txBox="1"/>
            <p:nvPr>
              <p:custDataLst>
                <p:tags r:id="rId49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14" name="TextBox 113"/>
            <p:cNvSpPr txBox="1"/>
            <p:nvPr>
              <p:custDataLst>
                <p:tags r:id="rId50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15" name="TextBox 114"/>
            <p:cNvSpPr txBox="1"/>
            <p:nvPr>
              <p:custDataLst>
                <p:tags r:id="rId51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54" name="Text Box 1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6200000">
            <a:off x="5410199" y="35813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16200000">
            <a:off x="7543799" y="35813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6200000">
            <a:off x="2743209" y="41909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Rb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16200000">
            <a:off x="5410199" y="411480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16200000">
            <a:off x="7543800" y="411480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16200000">
            <a:off x="5410200" y="46481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MC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0" name="Text Box 11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 rot="16200000">
            <a:off x="2743209" y="46481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6200000">
            <a:off x="7543798" y="46481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MC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124200" y="16764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124200" y="2514597"/>
            <a:ext cx="12953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9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3" name="SMARTInkAnnotation320"/>
          <p:cNvSpPr/>
          <p:nvPr/>
        </p:nvSpPr>
        <p:spPr>
          <a:xfrm>
            <a:off x="7955280" y="4236720"/>
            <a:ext cx="7621" cy="1"/>
          </a:xfrm>
          <a:custGeom>
            <a:avLst/>
            <a:gdLst/>
            <a:ahLst/>
            <a:cxnLst/>
            <a:rect l="0" t="0" r="0" b="0"/>
            <a:pathLst>
              <a:path w="7621" h="1">
                <a:moveTo>
                  <a:pt x="762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>
            <p:custDataLst>
              <p:tags r:id="rId45"/>
            </p:custDataLst>
          </p:nvPr>
        </p:nvSpPr>
        <p:spPr>
          <a:xfrm>
            <a:off x="1524000" y="3657598"/>
            <a:ext cx="1066802" cy="91440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000" dirty="0" smtClean="0"/>
              <a:t>detect</a:t>
            </a:r>
            <a:br>
              <a:rPr lang="en-US" sz="2000" dirty="0" smtClean="0"/>
            </a:br>
            <a:r>
              <a:rPr lang="en-US" sz="2000" dirty="0" smtClean="0"/>
              <a:t>hazard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5181600"/>
            <a:ext cx="631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IF/ID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2667000" y="5181600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ID/Ex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5334000" y="5181600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Ex/</a:t>
            </a:r>
            <a:r>
              <a:rPr lang="en-US" dirty="0" err="1" smtClean="0"/>
              <a:t>Mem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7466994" y="5181600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Mem</a:t>
            </a:r>
            <a:r>
              <a:rPr lang="en-US" dirty="0" smtClean="0"/>
              <a:t>/WB</a:t>
            </a:r>
            <a:endParaRPr lang="en-US" dirty="0"/>
          </a:p>
        </p:txBody>
      </p:sp>
      <p:sp>
        <p:nvSpPr>
          <p:cNvPr id="128" name="Oval 127"/>
          <p:cNvSpPr/>
          <p:nvPr>
            <p:custDataLst>
              <p:tags r:id="rId46"/>
            </p:custDataLst>
          </p:nvPr>
        </p:nvSpPr>
        <p:spPr>
          <a:xfrm>
            <a:off x="3731260" y="4025897"/>
            <a:ext cx="993140" cy="92710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000" dirty="0" smtClean="0"/>
              <a:t>forward</a:t>
            </a:r>
            <a:br>
              <a:rPr lang="en-US" sz="2000" dirty="0" smtClean="0"/>
            </a:br>
            <a:r>
              <a:rPr lang="en-US" sz="2000" dirty="0" smtClean="0"/>
              <a:t>unit</a:t>
            </a:r>
            <a:endParaRPr lang="en-US" sz="2000" dirty="0"/>
          </a:p>
        </p:txBody>
      </p:sp>
      <p:sp>
        <p:nvSpPr>
          <p:cNvPr id="62" name="TextBox 61"/>
          <p:cNvSpPr txBox="1"/>
          <p:nvPr/>
        </p:nvSpPr>
        <p:spPr>
          <a:xfrm>
            <a:off x="876305" y="5581471"/>
            <a:ext cx="3086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stall = If(IF/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 ≠ 0 &amp;&amp;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                (IF/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 == ID/</a:t>
            </a:r>
            <a:r>
              <a:rPr lang="en-US" dirty="0" err="1" smtClean="0">
                <a:solidFill>
                  <a:schemeClr val="accent1"/>
                </a:solidFill>
              </a:rPr>
              <a:t>Ex.Rd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                 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 == Ex/</a:t>
            </a:r>
            <a:r>
              <a:rPr lang="en-US" dirty="0" err="1" smtClean="0">
                <a:solidFill>
                  <a:schemeClr val="accent1"/>
                </a:solidFill>
              </a:rPr>
              <a:t>M.Rd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                 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 == M/</a:t>
            </a:r>
            <a:r>
              <a:rPr lang="en-US" dirty="0" err="1" smtClean="0">
                <a:solidFill>
                  <a:schemeClr val="accent1"/>
                </a:solidFill>
              </a:rPr>
              <a:t>W.Rd</a:t>
            </a:r>
            <a:r>
              <a:rPr lang="en-US" dirty="0" smtClean="0">
                <a:solidFill>
                  <a:schemeClr val="accent1"/>
                </a:solidFill>
              </a:rPr>
              <a:t>))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981202" y="3352796"/>
            <a:ext cx="0" cy="304802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2209800" y="3352800"/>
            <a:ext cx="0" cy="304802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Box 11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 rot="16200000">
            <a:off x="2743200" y="37337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590802" y="3657597"/>
            <a:ext cx="533408" cy="457203"/>
            <a:chOff x="2590802" y="3657597"/>
            <a:chExt cx="533408" cy="457203"/>
          </a:xfrm>
        </p:grpSpPr>
        <p:sp>
          <p:nvSpPr>
            <p:cNvPr id="9" name="Oval 8"/>
            <p:cNvSpPr/>
            <p:nvPr/>
          </p:nvSpPr>
          <p:spPr>
            <a:xfrm>
              <a:off x="2819400" y="3657597"/>
              <a:ext cx="304810" cy="457203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9" idx="2"/>
            </p:cNvCxnSpPr>
            <p:nvPr/>
          </p:nvCxnSpPr>
          <p:spPr>
            <a:xfrm flipH="1">
              <a:off x="2590802" y="3886199"/>
              <a:ext cx="228598" cy="76201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463282" y="3505200"/>
            <a:ext cx="3327918" cy="1783599"/>
            <a:chOff x="2463282" y="3505200"/>
            <a:chExt cx="3327918" cy="1783599"/>
          </a:xfrm>
        </p:grpSpPr>
        <p:sp>
          <p:nvSpPr>
            <p:cNvPr id="71" name="Oval 70"/>
            <p:cNvSpPr/>
            <p:nvPr/>
          </p:nvSpPr>
          <p:spPr>
            <a:xfrm>
              <a:off x="5486390" y="3505200"/>
              <a:ext cx="304810" cy="457203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463282" y="3806890"/>
              <a:ext cx="3079102" cy="1481909"/>
            </a:xfrm>
            <a:custGeom>
              <a:avLst/>
              <a:gdLst>
                <a:gd name="connsiteX0" fmla="*/ 3079102 w 3079102"/>
                <a:gd name="connsiteY0" fmla="*/ 0 h 1481909"/>
                <a:gd name="connsiteX1" fmla="*/ 1828800 w 3079102"/>
                <a:gd name="connsiteY1" fmla="*/ 1474237 h 1481909"/>
                <a:gd name="connsiteX2" fmla="*/ 0 w 3079102"/>
                <a:gd name="connsiteY2" fmla="*/ 615820 h 148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9102" h="1481909">
                  <a:moveTo>
                    <a:pt x="3079102" y="0"/>
                  </a:moveTo>
                  <a:cubicBezTo>
                    <a:pt x="2710543" y="685800"/>
                    <a:pt x="2341984" y="1371600"/>
                    <a:pt x="1828800" y="1474237"/>
                  </a:cubicBezTo>
                  <a:cubicBezTo>
                    <a:pt x="1315616" y="1576874"/>
                    <a:pt x="0" y="615820"/>
                    <a:pt x="0" y="615820"/>
                  </a:cubicBezTo>
                </a:path>
              </a:pathLst>
            </a:custGeom>
            <a:noFill/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39347" y="3505200"/>
            <a:ext cx="5685453" cy="2158020"/>
            <a:chOff x="2239347" y="3505200"/>
            <a:chExt cx="5685453" cy="2158020"/>
          </a:xfrm>
        </p:grpSpPr>
        <p:sp>
          <p:nvSpPr>
            <p:cNvPr id="72" name="Oval 71"/>
            <p:cNvSpPr/>
            <p:nvPr/>
          </p:nvSpPr>
          <p:spPr>
            <a:xfrm>
              <a:off x="7619990" y="3505200"/>
              <a:ext cx="304810" cy="457203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239347" y="3806890"/>
              <a:ext cx="5449077" cy="1856330"/>
            </a:xfrm>
            <a:custGeom>
              <a:avLst/>
              <a:gdLst>
                <a:gd name="connsiteX0" fmla="*/ 5449077 w 5449077"/>
                <a:gd name="connsiteY0" fmla="*/ 0 h 1856330"/>
                <a:gd name="connsiteX1" fmla="*/ 2071396 w 5449077"/>
                <a:gd name="connsiteY1" fmla="*/ 1847461 h 1856330"/>
                <a:gd name="connsiteX2" fmla="*/ 0 w 5449077"/>
                <a:gd name="connsiteY2" fmla="*/ 746449 h 185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49077" h="1856330">
                  <a:moveTo>
                    <a:pt x="5449077" y="0"/>
                  </a:moveTo>
                  <a:cubicBezTo>
                    <a:pt x="4214326" y="861526"/>
                    <a:pt x="2979575" y="1723053"/>
                    <a:pt x="2071396" y="1847461"/>
                  </a:cubicBezTo>
                  <a:cubicBezTo>
                    <a:pt x="1163217" y="1971869"/>
                    <a:pt x="0" y="746449"/>
                    <a:pt x="0" y="746449"/>
                  </a:cubicBezTo>
                </a:path>
              </a:pathLst>
            </a:custGeom>
            <a:noFill/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400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Hazards</a:t>
            </a:r>
            <a:endParaRPr lang="en-US" dirty="0"/>
          </a:p>
        </p:txBody>
      </p:sp>
      <p:sp>
        <p:nvSpPr>
          <p:cNvPr id="77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-761999" y="3047998"/>
            <a:ext cx="3962404" cy="3048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990604" y="3047996"/>
            <a:ext cx="3962404" cy="304804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2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3657602" y="3047994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4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5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Freeform 85"/>
          <p:cNvSpPr/>
          <p:nvPr>
            <p:custDataLst>
              <p:tags r:id="rId9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362200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124198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9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5791202" y="3047994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0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data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dirty="0" err="1" smtClean="0">
                <a:solidFill>
                  <a:srgbClr val="FFFFFF"/>
                </a:solidFill>
              </a:rPr>
              <a:t>mem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</a:rPr>
              <a:t>imm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2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523992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3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4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5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6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7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8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9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B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3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A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B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D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6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M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7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D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8" name="Line 4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9" name="Rectangle 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52400" y="2133597"/>
            <a:ext cx="762000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inst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dirty="0" err="1" smtClean="0">
                <a:solidFill>
                  <a:srgbClr val="FFFFFF"/>
                </a:solidFill>
              </a:rPr>
              <a:t>mem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0" name="Rectangle 19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10"/>
          <p:cNvGrpSpPr/>
          <p:nvPr>
            <p:custDataLst>
              <p:tags r:id="rId32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solidFill>
            <a:schemeClr val="bg2"/>
          </a:solidFill>
        </p:grpSpPr>
        <p:sp>
          <p:nvSpPr>
            <p:cNvPr id="112" name="Rectangle 22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rgbClr val="FFFFFF"/>
                </a:solidFill>
              </a:endParaRPr>
            </a:p>
          </p:txBody>
        </p:sp>
        <p:sp>
          <p:nvSpPr>
            <p:cNvPr id="113" name="TextBox 112"/>
            <p:cNvSpPr txBox="1"/>
            <p:nvPr>
              <p:custDataLst>
                <p:tags r:id="rId62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</a:rPr>
                <a:t>D</a:t>
              </a:r>
            </a:p>
          </p:txBody>
        </p:sp>
        <p:sp>
          <p:nvSpPr>
            <p:cNvPr id="114" name="TextBox 113"/>
            <p:cNvSpPr txBox="1"/>
            <p:nvPr>
              <p:custDataLst>
                <p:tags r:id="rId63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</a:rPr>
                <a:t>B</a:t>
              </a:r>
            </a:p>
          </p:txBody>
        </p:sp>
        <p:sp>
          <p:nvSpPr>
            <p:cNvPr id="115" name="TextBox 114"/>
            <p:cNvSpPr txBox="1"/>
            <p:nvPr>
              <p:custDataLst>
                <p:tags r:id="rId64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</a:rPr>
                <a:t>A</a:t>
              </a:r>
            </a:p>
          </p:txBody>
        </p:sp>
      </p:grpSp>
      <p:sp>
        <p:nvSpPr>
          <p:cNvPr id="54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6200000">
            <a:off x="5410199" y="35813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Rd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16200000">
            <a:off x="7543799" y="35813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Rd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16200000">
            <a:off x="2743209" y="381000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</a:rPr>
              <a:t>Rb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16200000">
            <a:off x="5410199" y="411480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WE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 rot="16200000">
            <a:off x="7543800" y="411480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WE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6200000">
            <a:off x="5410200" y="46481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MC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0" name="Text Box 11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 rot="16200000">
            <a:off x="2743209" y="434340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Ra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6200000">
            <a:off x="7543798" y="46481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MC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2" name="Rectangle 1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962400" y="19812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962400" y="11430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124200" y="1676400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352800" y="2285999"/>
            <a:ext cx="6096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3581400" y="2057399"/>
            <a:ext cx="3810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3124200" y="2514598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 flipV="1">
            <a:off x="3581400" y="914400"/>
            <a:ext cx="25146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6096000" y="914400"/>
            <a:ext cx="0" cy="106680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V="1">
            <a:off x="3352800" y="1447800"/>
            <a:ext cx="6096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6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3352800" y="1600200"/>
            <a:ext cx="0" cy="3810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7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 flipV="1">
            <a:off x="3581400" y="1219200"/>
            <a:ext cx="0" cy="6858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3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3581400" y="914398"/>
            <a:ext cx="0" cy="114300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4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3581400" y="1219200"/>
            <a:ext cx="3810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8" name="Line 43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9" name="Line 43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0" name="Line 43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3352800" y="762000"/>
            <a:ext cx="0" cy="152400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5" name="Line 4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MARTInkAnnotation320"/>
          <p:cNvSpPr/>
          <p:nvPr/>
        </p:nvSpPr>
        <p:spPr>
          <a:xfrm>
            <a:off x="7955280" y="4236720"/>
            <a:ext cx="7621" cy="1"/>
          </a:xfrm>
          <a:custGeom>
            <a:avLst/>
            <a:gdLst/>
            <a:ahLst/>
            <a:cxnLst/>
            <a:rect l="0" t="0" r="0" b="0"/>
            <a:pathLst>
              <a:path w="7621" h="1">
                <a:moveTo>
                  <a:pt x="762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>
            <p:custDataLst>
              <p:tags r:id="rId59"/>
            </p:custDataLst>
          </p:nvPr>
        </p:nvSpPr>
        <p:spPr>
          <a:xfrm>
            <a:off x="3731260" y="4025897"/>
            <a:ext cx="993140" cy="92710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forward</a:t>
            </a:r>
            <a:br>
              <a:rPr lang="en-US" sz="2000" dirty="0" smtClean="0">
                <a:solidFill>
                  <a:prstClr val="white"/>
                </a:solidFill>
              </a:rPr>
            </a:br>
            <a:r>
              <a:rPr lang="en-US" sz="2000" dirty="0" smtClean="0">
                <a:solidFill>
                  <a:prstClr val="white"/>
                </a:solidFill>
              </a:rPr>
              <a:t>unit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>
            <p:custDataLst>
              <p:tags r:id="rId60"/>
            </p:custDataLst>
          </p:nvPr>
        </p:nvSpPr>
        <p:spPr>
          <a:xfrm>
            <a:off x="1524000" y="3657598"/>
            <a:ext cx="1066802" cy="91440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detect</a:t>
            </a:r>
            <a:br>
              <a:rPr lang="en-US" sz="2000" dirty="0" smtClean="0">
                <a:solidFill>
                  <a:prstClr val="white"/>
                </a:solidFill>
              </a:rPr>
            </a:br>
            <a:r>
              <a:rPr lang="en-US" sz="2000" dirty="0" smtClean="0">
                <a:solidFill>
                  <a:prstClr val="white"/>
                </a:solidFill>
              </a:rPr>
              <a:t>hazard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5534561"/>
            <a:ext cx="6368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Three types of forwarding/bypass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Forwarding from Ex/</a:t>
            </a:r>
            <a:r>
              <a:rPr lang="en-US" sz="2000" dirty="0" err="1">
                <a:solidFill>
                  <a:schemeClr val="accent1"/>
                </a:solidFill>
              </a:rPr>
              <a:t>Mem</a:t>
            </a:r>
            <a:r>
              <a:rPr lang="en-US" sz="2000" dirty="0">
                <a:solidFill>
                  <a:schemeClr val="accent1"/>
                </a:solidFill>
              </a:rPr>
              <a:t> registers to Ex stage (</a:t>
            </a:r>
            <a:r>
              <a:rPr lang="en-US" sz="2000" dirty="0" err="1" smtClean="0">
                <a:solidFill>
                  <a:schemeClr val="accent1"/>
                </a:solidFill>
              </a:rPr>
              <a:t>M</a:t>
            </a:r>
            <a:r>
              <a:rPr lang="en-US" sz="2000" dirty="0" err="1" smtClean="0">
                <a:solidFill>
                  <a:schemeClr val="accent1"/>
                </a:solidFill>
                <a:sym typeface="Symbol"/>
              </a:rPr>
              <a:t></a:t>
            </a:r>
            <a:r>
              <a:rPr lang="en-US" sz="2000" dirty="0" err="1" smtClean="0">
                <a:solidFill>
                  <a:schemeClr val="accent1"/>
                </a:solidFill>
              </a:rPr>
              <a:t>Ex</a:t>
            </a:r>
            <a:r>
              <a:rPr lang="en-US" sz="2000" dirty="0">
                <a:solidFill>
                  <a:schemeClr val="accent1"/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Forwarding from </a:t>
            </a:r>
            <a:r>
              <a:rPr lang="en-US" sz="2000" dirty="0" err="1">
                <a:solidFill>
                  <a:schemeClr val="accent1"/>
                </a:solidFill>
              </a:rPr>
              <a:t>Mem</a:t>
            </a:r>
            <a:r>
              <a:rPr lang="en-US" sz="2000" dirty="0">
                <a:solidFill>
                  <a:schemeClr val="accent1"/>
                </a:solidFill>
              </a:rPr>
              <a:t>/WB register to Ex stage (</a:t>
            </a:r>
            <a:r>
              <a:rPr lang="en-US" sz="2000" dirty="0" smtClean="0">
                <a:solidFill>
                  <a:schemeClr val="accent1"/>
                </a:solidFill>
              </a:rPr>
              <a:t>W</a:t>
            </a:r>
            <a:r>
              <a:rPr lang="en-US" sz="2000" dirty="0">
                <a:solidFill>
                  <a:schemeClr val="accent1"/>
                </a:solidFill>
                <a:sym typeface="Symbol"/>
              </a:rPr>
              <a:t>  </a:t>
            </a:r>
            <a:r>
              <a:rPr lang="en-US" sz="2000" dirty="0" smtClean="0">
                <a:solidFill>
                  <a:schemeClr val="accent1"/>
                </a:solidFill>
              </a:rPr>
              <a:t>Ex</a:t>
            </a:r>
            <a:r>
              <a:rPr lang="en-US" sz="2000" dirty="0">
                <a:solidFill>
                  <a:schemeClr val="accent1"/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>
                <a:solidFill>
                  <a:schemeClr val="accent1"/>
                </a:solidFill>
              </a:rPr>
              <a:t>RegisterFile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smtClean="0">
                <a:solidFill>
                  <a:schemeClr val="accent1"/>
                </a:solidFill>
              </a:rPr>
              <a:t>Bypass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181600"/>
            <a:ext cx="631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IF/ID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667000" y="5181600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ID/Ex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334000" y="5181600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Ex/</a:t>
            </a:r>
            <a:r>
              <a:rPr lang="en-US" dirty="0" err="1" smtClean="0">
                <a:solidFill>
                  <a:prstClr val="white"/>
                </a:solidFill>
              </a:rPr>
              <a:t>Mem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466994" y="5181600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white"/>
                </a:solidFill>
              </a:rPr>
              <a:t>Mem</a:t>
            </a:r>
            <a:r>
              <a:rPr lang="en-US" dirty="0" smtClean="0">
                <a:solidFill>
                  <a:prstClr val="white"/>
                </a:solidFill>
              </a:rPr>
              <a:t>/WB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78958" y="3505198"/>
            <a:ext cx="1288443" cy="656470"/>
            <a:chOff x="4578958" y="3505198"/>
            <a:chExt cx="1288443" cy="656470"/>
          </a:xfrm>
        </p:grpSpPr>
        <p:sp>
          <p:nvSpPr>
            <p:cNvPr id="7" name="Oval 6"/>
            <p:cNvSpPr/>
            <p:nvPr/>
          </p:nvSpPr>
          <p:spPr>
            <a:xfrm>
              <a:off x="5486400" y="3505198"/>
              <a:ext cx="381001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7" idx="2"/>
              <a:endCxn id="71" idx="7"/>
            </p:cNvCxnSpPr>
            <p:nvPr/>
          </p:nvCxnSpPr>
          <p:spPr>
            <a:xfrm flipH="1">
              <a:off x="4578958" y="3733799"/>
              <a:ext cx="907442" cy="42786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648200" y="4038600"/>
            <a:ext cx="1219201" cy="457202"/>
            <a:chOff x="4648200" y="4038600"/>
            <a:chExt cx="1219201" cy="457202"/>
          </a:xfrm>
        </p:grpSpPr>
        <p:sp>
          <p:nvSpPr>
            <p:cNvPr id="100" name="Oval 99"/>
            <p:cNvSpPr/>
            <p:nvPr/>
          </p:nvSpPr>
          <p:spPr>
            <a:xfrm>
              <a:off x="5486398" y="4038600"/>
              <a:ext cx="381003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100" idx="2"/>
            </p:cNvCxnSpPr>
            <p:nvPr/>
          </p:nvCxnSpPr>
          <p:spPr>
            <a:xfrm flipH="1">
              <a:off x="4648200" y="4267201"/>
              <a:ext cx="838198" cy="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819399" y="3733796"/>
            <a:ext cx="1057303" cy="457202"/>
            <a:chOff x="2819399" y="3733796"/>
            <a:chExt cx="1057303" cy="457202"/>
          </a:xfrm>
        </p:grpSpPr>
        <p:sp>
          <p:nvSpPr>
            <p:cNvPr id="122" name="Oval 121"/>
            <p:cNvSpPr/>
            <p:nvPr/>
          </p:nvSpPr>
          <p:spPr>
            <a:xfrm>
              <a:off x="2819399" y="3733796"/>
              <a:ext cx="381001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22" idx="6"/>
              <a:endCxn id="71" idx="1"/>
            </p:cNvCxnSpPr>
            <p:nvPr/>
          </p:nvCxnSpPr>
          <p:spPr>
            <a:xfrm>
              <a:off x="3200400" y="3962397"/>
              <a:ext cx="676302" cy="19927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819397" y="4267198"/>
            <a:ext cx="911863" cy="457202"/>
            <a:chOff x="2819397" y="4267198"/>
            <a:chExt cx="911863" cy="457202"/>
          </a:xfrm>
        </p:grpSpPr>
        <p:sp>
          <p:nvSpPr>
            <p:cNvPr id="126" name="Oval 125"/>
            <p:cNvSpPr/>
            <p:nvPr/>
          </p:nvSpPr>
          <p:spPr>
            <a:xfrm>
              <a:off x="2819397" y="4267198"/>
              <a:ext cx="381003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126" idx="6"/>
              <a:endCxn id="71" idx="2"/>
            </p:cNvCxnSpPr>
            <p:nvPr/>
          </p:nvCxnSpPr>
          <p:spPr>
            <a:xfrm flipV="1">
              <a:off x="3200400" y="4489449"/>
              <a:ext cx="530860" cy="6350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702630" y="3505200"/>
            <a:ext cx="3298370" cy="1257913"/>
            <a:chOff x="4702630" y="3505200"/>
            <a:chExt cx="3298370" cy="1257913"/>
          </a:xfrm>
        </p:grpSpPr>
        <p:sp>
          <p:nvSpPr>
            <p:cNvPr id="101" name="Oval 100"/>
            <p:cNvSpPr/>
            <p:nvPr/>
          </p:nvSpPr>
          <p:spPr>
            <a:xfrm>
              <a:off x="7619999" y="3505200"/>
              <a:ext cx="381001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4702630" y="3658944"/>
              <a:ext cx="2971800" cy="1104169"/>
            </a:xfrm>
            <a:custGeom>
              <a:avLst/>
              <a:gdLst>
                <a:gd name="connsiteX0" fmla="*/ 2922814 w 3031347"/>
                <a:gd name="connsiteY0" fmla="*/ 80299 h 1104169"/>
                <a:gd name="connsiteX1" fmla="*/ 2857500 w 3031347"/>
                <a:gd name="connsiteY1" fmla="*/ 96627 h 1104169"/>
                <a:gd name="connsiteX2" fmla="*/ 1289957 w 3031347"/>
                <a:gd name="connsiteY2" fmla="*/ 1043685 h 1104169"/>
                <a:gd name="connsiteX3" fmla="*/ 0 w 3031347"/>
                <a:gd name="connsiteY3" fmla="*/ 929385 h 11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1347" h="1104169">
                  <a:moveTo>
                    <a:pt x="2922814" y="80299"/>
                  </a:moveTo>
                  <a:cubicBezTo>
                    <a:pt x="3026228" y="8181"/>
                    <a:pt x="3129643" y="-63937"/>
                    <a:pt x="2857500" y="96627"/>
                  </a:cubicBezTo>
                  <a:cubicBezTo>
                    <a:pt x="2585357" y="257191"/>
                    <a:pt x="1766207" y="904892"/>
                    <a:pt x="1289957" y="1043685"/>
                  </a:cubicBezTo>
                  <a:cubicBezTo>
                    <a:pt x="813707" y="1182478"/>
                    <a:pt x="406853" y="1055931"/>
                    <a:pt x="0" y="929385"/>
                  </a:cubicBezTo>
                </a:path>
              </a:pathLst>
            </a:custGeom>
            <a:noFill/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23014" y="4038602"/>
            <a:ext cx="3477986" cy="1159652"/>
            <a:chOff x="4523014" y="4038602"/>
            <a:chExt cx="3477986" cy="1159652"/>
          </a:xfrm>
        </p:grpSpPr>
        <p:sp>
          <p:nvSpPr>
            <p:cNvPr id="111" name="Oval 110"/>
            <p:cNvSpPr/>
            <p:nvPr/>
          </p:nvSpPr>
          <p:spPr>
            <a:xfrm>
              <a:off x="7619997" y="4038602"/>
              <a:ext cx="381003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4523014" y="4327071"/>
              <a:ext cx="3151415" cy="871183"/>
            </a:xfrm>
            <a:custGeom>
              <a:avLst/>
              <a:gdLst>
                <a:gd name="connsiteX0" fmla="*/ 3151415 w 3151415"/>
                <a:gd name="connsiteY0" fmla="*/ 0 h 871183"/>
                <a:gd name="connsiteX1" fmla="*/ 1126672 w 3151415"/>
                <a:gd name="connsiteY1" fmla="*/ 849086 h 871183"/>
                <a:gd name="connsiteX2" fmla="*/ 0 w 3151415"/>
                <a:gd name="connsiteY2" fmla="*/ 538843 h 87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1415" h="871183">
                  <a:moveTo>
                    <a:pt x="3151415" y="0"/>
                  </a:moveTo>
                  <a:cubicBezTo>
                    <a:pt x="2401661" y="379639"/>
                    <a:pt x="1651908" y="759279"/>
                    <a:pt x="1126672" y="849086"/>
                  </a:cubicBezTo>
                  <a:cubicBezTo>
                    <a:pt x="601436" y="938893"/>
                    <a:pt x="300718" y="738868"/>
                    <a:pt x="0" y="538843"/>
                  </a:cubicBezTo>
                </a:path>
              </a:pathLst>
            </a:custGeom>
            <a:noFill/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0" name="Straight Connector 29"/>
          <p:cNvCxnSpPr/>
          <p:nvPr/>
        </p:nvCxnSpPr>
        <p:spPr>
          <a:xfrm>
            <a:off x="4038600" y="2628327"/>
            <a:ext cx="0" cy="1486471"/>
          </a:xfrm>
          <a:prstGeom prst="line">
            <a:avLst/>
          </a:prstGeom>
          <a:ln w="254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4038600" y="1676400"/>
            <a:ext cx="189230" cy="2349497"/>
            <a:chOff x="4038600" y="1676400"/>
            <a:chExt cx="189230" cy="2349497"/>
          </a:xfrm>
        </p:grpSpPr>
        <p:cxnSp>
          <p:nvCxnSpPr>
            <p:cNvPr id="33" name="Straight Connector 32"/>
            <p:cNvCxnSpPr>
              <a:stCxn id="71" idx="0"/>
            </p:cNvCxnSpPr>
            <p:nvPr/>
          </p:nvCxnSpPr>
          <p:spPr>
            <a:xfrm flipV="1">
              <a:off x="4227830" y="1893331"/>
              <a:ext cx="0" cy="213256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4038600" y="1676400"/>
              <a:ext cx="0" cy="228600"/>
            </a:xfrm>
            <a:prstGeom prst="line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038600" y="1893331"/>
              <a:ext cx="18923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559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72" grpId="0" animBg="1"/>
      <p:bldP spid="73" grpId="0" animBg="1"/>
      <p:bldP spid="76" grpId="0" animBg="1"/>
      <p:bldP spid="123" grpId="0" animBg="1"/>
      <p:bldP spid="124" grpId="0" animBg="1"/>
      <p:bldP spid="1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Stalling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ClrTx/>
              <a:buNone/>
            </a:pPr>
            <a:r>
              <a:rPr lang="en-US" sz="3200" dirty="0" smtClean="0"/>
              <a:t>Pause current </a:t>
            </a:r>
            <a:r>
              <a:rPr lang="en-US" sz="3200" dirty="0"/>
              <a:t>and all subsequent </a:t>
            </a:r>
            <a:r>
              <a:rPr lang="en-US" sz="3200" dirty="0" smtClean="0"/>
              <a:t>instructions</a:t>
            </a:r>
          </a:p>
          <a:p>
            <a:pPr marL="0" lvl="1" indent="0">
              <a:buClrTx/>
              <a:buNone/>
            </a:pPr>
            <a:endParaRPr lang="en-US" sz="3200" dirty="0"/>
          </a:p>
          <a:p>
            <a:r>
              <a:rPr lang="en-US" dirty="0"/>
              <a:t>“slow down the pipeline”</a:t>
            </a:r>
          </a:p>
          <a:p>
            <a:endParaRPr lang="en-US" dirty="0"/>
          </a:p>
          <a:p>
            <a:pPr marL="0" lvl="1" indent="0">
              <a:buClrTx/>
              <a:buNone/>
            </a:pP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60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6" name="Straight Arrow Connector 285"/>
          <p:cNvCxnSpPr/>
          <p:nvPr>
            <p:custDataLst>
              <p:tags r:id="rId1"/>
            </p:custDataLst>
          </p:nvPr>
        </p:nvCxnSpPr>
        <p:spPr>
          <a:xfrm>
            <a:off x="1981200" y="1204720"/>
            <a:ext cx="6934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>
            <p:custDataLst>
              <p:tags r:id="rId2"/>
            </p:custDataLst>
          </p:nvPr>
        </p:nvCxnSpPr>
        <p:spPr>
          <a:xfrm rot="5400000">
            <a:off x="-723897" y="3909819"/>
            <a:ext cx="5410199" cy="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Stalling</a:t>
            </a:r>
            <a:endParaRPr lang="en-US" dirty="0"/>
          </a:p>
        </p:txBody>
      </p:sp>
      <p:sp>
        <p:nvSpPr>
          <p:cNvPr id="298" name="TextBox 297"/>
          <p:cNvSpPr txBox="1"/>
          <p:nvPr>
            <p:custDataLst>
              <p:tags r:id="rId4"/>
            </p:custDataLst>
          </p:nvPr>
        </p:nvSpPr>
        <p:spPr>
          <a:xfrm>
            <a:off x="2398414" y="518920"/>
            <a:ext cx="1487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Clock cycle</a:t>
            </a:r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08810344"/>
              </p:ext>
            </p:extLst>
          </p:nvPr>
        </p:nvGraphicFramePr>
        <p:xfrm>
          <a:off x="152400" y="823721"/>
          <a:ext cx="8762999" cy="58056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3809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r1, r2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sub r5,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or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r6, </a:t>
                      </a:r>
                      <a:r>
                        <a:rPr lang="en-US" sz="2400" baseline="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, r4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r6,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788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le 14" hidden="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1981200" y="990600"/>
          <a:ext cx="6934199" cy="5424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11=r1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22=r2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r3=33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?=r3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?=r3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?=r3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788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1" name="Straight Arrow Connector 10"/>
          <p:cNvCxnSpPr/>
          <p:nvPr>
            <p:custDataLst>
              <p:tags r:id="rId7"/>
            </p:custDataLst>
          </p:nvPr>
        </p:nvCxnSpPr>
        <p:spPr>
          <a:xfrm>
            <a:off x="457200" y="990600"/>
            <a:ext cx="10287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2262" y="605135"/>
            <a:ext cx="75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time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78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6" name="Straight Arrow Connector 285"/>
          <p:cNvCxnSpPr/>
          <p:nvPr>
            <p:custDataLst>
              <p:tags r:id="rId1"/>
            </p:custDataLst>
          </p:nvPr>
        </p:nvCxnSpPr>
        <p:spPr>
          <a:xfrm>
            <a:off x="1981200" y="1204720"/>
            <a:ext cx="6934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>
            <p:custDataLst>
              <p:tags r:id="rId2"/>
            </p:custDataLst>
          </p:nvPr>
        </p:nvCxnSpPr>
        <p:spPr>
          <a:xfrm rot="5400000">
            <a:off x="-723897" y="3909819"/>
            <a:ext cx="5410199" cy="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Stalling</a:t>
            </a:r>
            <a:endParaRPr lang="en-US" dirty="0"/>
          </a:p>
        </p:txBody>
      </p:sp>
      <p:sp>
        <p:nvSpPr>
          <p:cNvPr id="298" name="TextBox 297"/>
          <p:cNvSpPr txBox="1"/>
          <p:nvPr>
            <p:custDataLst>
              <p:tags r:id="rId4"/>
            </p:custDataLst>
          </p:nvPr>
        </p:nvSpPr>
        <p:spPr>
          <a:xfrm>
            <a:off x="2398414" y="518920"/>
            <a:ext cx="1487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Clock cycle</a:t>
            </a:r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89869292"/>
              </p:ext>
            </p:extLst>
          </p:nvPr>
        </p:nvGraphicFramePr>
        <p:xfrm>
          <a:off x="152400" y="823721"/>
          <a:ext cx="8762999" cy="58056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3809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r1, r2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sub r5,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or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r6, </a:t>
                      </a:r>
                      <a:r>
                        <a:rPr lang="en-US" sz="2400" baseline="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, r4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r6,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788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le 14" hidden="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1981200" y="990600"/>
          <a:ext cx="6934199" cy="5424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11=r1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22=r2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r3=33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?=r3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?=r3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?=r3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788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" y="1219200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r</a:t>
            </a:r>
            <a:r>
              <a:rPr lang="en-US" sz="2400" dirty="0" smtClean="0">
                <a:solidFill>
                  <a:schemeClr val="accent2"/>
                </a:solidFill>
              </a:rPr>
              <a:t>3 = 10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2089429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r</a:t>
            </a:r>
            <a:r>
              <a:rPr lang="en-US" sz="2400" dirty="0" smtClean="0">
                <a:solidFill>
                  <a:schemeClr val="accent1"/>
                </a:solidFill>
              </a:rPr>
              <a:t>3 = 20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11" name="Straight Arrow Connector 10"/>
          <p:cNvCxnSpPr/>
          <p:nvPr>
            <p:custDataLst>
              <p:tags r:id="rId7"/>
            </p:custDataLst>
          </p:nvPr>
        </p:nvCxnSpPr>
        <p:spPr>
          <a:xfrm>
            <a:off x="457200" y="990600"/>
            <a:ext cx="10287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2262" y="605135"/>
            <a:ext cx="75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time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0" y="152400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74784" y="1524000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57600" y="1524000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Ex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66225" y="152400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57800" y="152400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55049" y="2691825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96233" y="2691825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41249" y="2691825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Ex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49874" y="2691825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441449" y="2691825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W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17049" y="3911025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34200" y="3911025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17016" y="3911025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Ex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25641" y="3911025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95800" y="2691825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7697" y="2691825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87264" y="2691825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95800" y="3911025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4000" y="3911025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12751" y="3911025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04625" y="510540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IF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45809" y="5105400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428625" y="5105400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Ex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581400" y="2743200"/>
            <a:ext cx="2362200" cy="4572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316067" y="2286000"/>
            <a:ext cx="941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Stalls</a:t>
            </a:r>
            <a:endParaRPr lang="en-US" sz="2800" dirty="0">
              <a:solidFill>
                <a:schemeClr val="accent1"/>
              </a:solidFill>
            </a:endParaRPr>
          </a:p>
        </p:txBody>
      </p:sp>
      <p:cxnSp>
        <p:nvCxnSpPr>
          <p:cNvPr id="6" name="Straight Connector 5"/>
          <p:cNvCxnSpPr>
            <a:endCxn id="31" idx="1"/>
          </p:cNvCxnSpPr>
          <p:nvPr/>
        </p:nvCxnSpPr>
        <p:spPr>
          <a:xfrm>
            <a:off x="5943600" y="1816387"/>
            <a:ext cx="143664" cy="1167826"/>
          </a:xfrm>
          <a:prstGeom prst="line">
            <a:avLst/>
          </a:prstGeom>
          <a:ln w="25400"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038600" y="22860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316067" y="2296180"/>
            <a:ext cx="800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Stall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419600" y="3962399"/>
            <a:ext cx="2362200" cy="4572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9504931">
            <a:off x="5638757" y="1380689"/>
            <a:ext cx="685800" cy="2079568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" grpId="0" animBg="1"/>
      <p:bldP spid="4" grpId="0"/>
      <p:bldP spid="41" grpId="0"/>
      <p:bldP spid="42" grpId="0"/>
      <p:bldP spid="40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Stalling</a:t>
            </a:r>
            <a:endParaRPr lang="en-US" dirty="0"/>
          </a:p>
        </p:txBody>
      </p:sp>
      <p:sp>
        <p:nvSpPr>
          <p:cNvPr id="77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-381003" y="2504989"/>
            <a:ext cx="3962404" cy="3048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2285995" y="2504987"/>
            <a:ext cx="3962404" cy="304804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0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285995" y="1438190"/>
            <a:ext cx="228601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809992" y="1895394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Line 4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809992" y="1057194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4038597" y="2504985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4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5638795" y="1438186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Freeform 85"/>
          <p:cNvSpPr/>
          <p:nvPr>
            <p:custDataLst>
              <p:tags r:id="rId9"/>
            </p:custDataLst>
          </p:nvPr>
        </p:nvSpPr>
        <p:spPr>
          <a:xfrm>
            <a:off x="5181595" y="752388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419595" y="1819191"/>
            <a:ext cx="3809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4419595" y="2581190"/>
            <a:ext cx="381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9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5791202" y="2504985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0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476999" y="1895387"/>
            <a:ext cx="838201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4038593" y="2352592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2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419595" y="980982"/>
            <a:ext cx="762000" cy="8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029195" y="2047788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6172200" y="1438186"/>
            <a:ext cx="1447799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172200" y="2428789"/>
            <a:ext cx="3048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315200" y="2428787"/>
            <a:ext cx="304800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428787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438188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8458201" y="1971588"/>
            <a:ext cx="381000" cy="0"/>
          </a:xfrm>
          <a:prstGeom prst="line">
            <a:avLst/>
          </a:prstGeom>
          <a:noFill/>
          <a:ln w="5715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0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8839201" y="904788"/>
            <a:ext cx="0" cy="106680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1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 flipV="1">
            <a:off x="8534401" y="904788"/>
            <a:ext cx="304800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4038593" y="1742993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3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4038592" y="904791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791199" y="2276388"/>
            <a:ext cx="4572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791194" y="1285786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6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276387"/>
            <a:ext cx="4572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7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285786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8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857999" y="1438188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04800" y="1438191"/>
            <a:ext cx="914397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0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285788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2" name="Rectangle 22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514595" y="752391"/>
            <a:ext cx="1295400" cy="16002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>
            <p:custDataLst>
              <p:tags r:id="rId35"/>
            </p:custDataLst>
          </p:nvPr>
        </p:nvSpPr>
        <p:spPr>
          <a:xfrm>
            <a:off x="2621276" y="1388884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rD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14" name="TextBox 113"/>
          <p:cNvSpPr txBox="1"/>
          <p:nvPr>
            <p:custDataLst>
              <p:tags r:id="rId36"/>
            </p:custDataLst>
          </p:nvPr>
        </p:nvSpPr>
        <p:spPr>
          <a:xfrm>
            <a:off x="3124195" y="1647771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15" name="TextBox 114"/>
          <p:cNvSpPr txBox="1"/>
          <p:nvPr>
            <p:custDataLst>
              <p:tags r:id="rId37"/>
            </p:custDataLst>
          </p:nvPr>
        </p:nvSpPr>
        <p:spPr>
          <a:xfrm>
            <a:off x="3124195" y="828591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4" name="Text Box 1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6200000">
            <a:off x="5791194" y="30383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 rot="16200000">
            <a:off x="7543799" y="30383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6200000">
            <a:off x="4038600" y="2962192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 rot="16200000">
            <a:off x="5791194" y="357179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 rot="16200000">
            <a:off x="7543800" y="3571792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 rot="16200000">
            <a:off x="5791195" y="41051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Op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0" name="Text Box 11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 rot="16200000">
            <a:off x="4038600" y="349559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 rot="16200000">
            <a:off x="7543798" y="41051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Op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1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7924800" y="3190791"/>
            <a:ext cx="914400" cy="0"/>
          </a:xfrm>
          <a:prstGeom prst="line">
            <a:avLst/>
          </a:prstGeom>
          <a:noFill/>
          <a:ln w="57150" cap="flat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8839200" y="2885991"/>
            <a:ext cx="0" cy="30480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9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 flipV="1">
            <a:off x="8534400" y="2885991"/>
            <a:ext cx="304800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0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2285995" y="1742991"/>
            <a:ext cx="228601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V="1">
            <a:off x="2971797" y="2352591"/>
            <a:ext cx="0" cy="3810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797" y="2352591"/>
            <a:ext cx="0" cy="3810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7" name="TextBox 126"/>
          <p:cNvSpPr txBox="1"/>
          <p:nvPr>
            <p:custDataLst>
              <p:tags r:id="rId52"/>
            </p:custDataLst>
          </p:nvPr>
        </p:nvSpPr>
        <p:spPr>
          <a:xfrm>
            <a:off x="2666997" y="1983259"/>
            <a:ext cx="838198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err="1" smtClean="0">
                <a:solidFill>
                  <a:schemeClr val="bg1"/>
                </a:solidFill>
              </a:rPr>
              <a:t>rA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rB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28" name="Line 8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609600" y="2352594"/>
            <a:ext cx="0" cy="1219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Text Box 11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457200" y="3571791"/>
            <a:ext cx="457200" cy="37082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30" name="Line 21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609600" y="3952791"/>
            <a:ext cx="0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Line 18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609600" y="2885991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9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 flipV="1">
            <a:off x="1219200" y="2123991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133" name="Group 132"/>
          <p:cNvGrpSpPr/>
          <p:nvPr>
            <p:custDataLst>
              <p:tags r:id="rId58"/>
            </p:custDataLst>
          </p:nvPr>
        </p:nvGrpSpPr>
        <p:grpSpPr>
          <a:xfrm>
            <a:off x="762000" y="2581194"/>
            <a:ext cx="381000" cy="6096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134" name="Freeform 133"/>
            <p:cNvSpPr/>
            <p:nvPr>
              <p:custDataLst>
                <p:tags r:id="rId86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 Box 11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36" name="Line 18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1143001" y="2885994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8" name="Rectangle 19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10800000">
            <a:off x="838200" y="4257590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Line 2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1295401" y="2885994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0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990602" y="4333791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1" name="Line 21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609600" y="4714791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2" name="Line 21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990602" y="456239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3" name="Line 2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990602" y="479099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4" name="Line 2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990602" y="501959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5" name="Text Box 11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76200" y="3571791"/>
            <a:ext cx="609600" cy="4572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47" name="Text Box 11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 rot="16200000">
            <a:off x="4038595" y="40289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Op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149" name="Straight Arrow Connector 148"/>
          <p:cNvCxnSpPr/>
          <p:nvPr>
            <p:custDataLst>
              <p:tags r:id="rId69"/>
            </p:custDataLst>
          </p:nvPr>
        </p:nvCxnSpPr>
        <p:spPr>
          <a:xfrm>
            <a:off x="152400" y="3724191"/>
            <a:ext cx="304800" cy="1588"/>
          </a:xfrm>
          <a:prstGeom prst="straightConnector1">
            <a:avLst/>
          </a:prstGeom>
          <a:ln w="57150" cap="sq">
            <a:solidFill>
              <a:schemeClr val="accent4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>
            <p:custDataLst>
              <p:tags r:id="rId70"/>
            </p:custDataLst>
          </p:nvPr>
        </p:nvCxnSpPr>
        <p:spPr>
          <a:xfrm rot="5400000" flipH="1" flipV="1">
            <a:off x="-723106" y="4599697"/>
            <a:ext cx="1752600" cy="1588"/>
          </a:xfrm>
          <a:prstGeom prst="straightConnector1">
            <a:avLst/>
          </a:prstGeom>
          <a:ln w="57150" cap="sq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>
            <p:custDataLst>
              <p:tags r:id="rId71"/>
            </p:custDataLst>
          </p:nvPr>
        </p:nvCxnSpPr>
        <p:spPr>
          <a:xfrm>
            <a:off x="152400" y="5476791"/>
            <a:ext cx="2133600" cy="1588"/>
          </a:xfrm>
          <a:prstGeom prst="straightConnector1">
            <a:avLst/>
          </a:prstGeom>
          <a:ln w="57150" cap="sq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endCxn id="77" idx="1"/>
          </p:cNvCxnSpPr>
          <p:nvPr>
            <p:custDataLst>
              <p:tags r:id="rId72"/>
            </p:custDataLst>
          </p:nvPr>
        </p:nvCxnSpPr>
        <p:spPr>
          <a:xfrm rot="16200000" flipV="1">
            <a:off x="1181100" y="5057690"/>
            <a:ext cx="838200" cy="1"/>
          </a:xfrm>
          <a:prstGeom prst="straightConnector1">
            <a:avLst/>
          </a:prstGeom>
          <a:ln w="57150" cap="sq">
            <a:solidFill>
              <a:schemeClr val="accent4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>
            <p:custDataLst>
              <p:tags r:id="rId73"/>
            </p:custDataLst>
          </p:nvPr>
        </p:nvCxnSpPr>
        <p:spPr>
          <a:xfrm rot="5400000" flipH="1" flipV="1">
            <a:off x="3238501" y="4981492"/>
            <a:ext cx="990599" cy="1588"/>
          </a:xfrm>
          <a:prstGeom prst="straightConnector1">
            <a:avLst/>
          </a:prstGeom>
          <a:ln w="57150" cap="sq">
            <a:solidFill>
              <a:schemeClr val="accent4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Line 43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3276600" y="4028991"/>
            <a:ext cx="380998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2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V="1">
            <a:off x="2286000" y="4333791"/>
            <a:ext cx="1371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3" name="Line 43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886200" y="4181391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4" name="TextBox 173"/>
          <p:cNvSpPr txBox="1"/>
          <p:nvPr>
            <p:custDataLst>
              <p:tags r:id="rId77"/>
            </p:custDataLst>
          </p:nvPr>
        </p:nvSpPr>
        <p:spPr>
          <a:xfrm>
            <a:off x="2590800" y="3734371"/>
            <a:ext cx="75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175" name="Line 43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2057400" y="4105191"/>
            <a:ext cx="22860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Line 43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1752600" y="2123991"/>
            <a:ext cx="3048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Text Box 11"/>
          <p:cNvSpPr txBox="1">
            <a:spLocks noChangeArrowheads="1"/>
          </p:cNvSpPr>
          <p:nvPr>
            <p:custDataLst>
              <p:tags r:id="rId80"/>
            </p:custDataLst>
          </p:nvPr>
        </p:nvSpPr>
        <p:spPr bwMode="auto">
          <a:xfrm rot="16200000">
            <a:off x="1257297" y="2009691"/>
            <a:ext cx="6858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inst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7" name="Line 43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2057400" y="2123991"/>
            <a:ext cx="0" cy="2286000"/>
          </a:xfrm>
          <a:prstGeom prst="line">
            <a:avLst/>
          </a:prstGeom>
          <a:noFill/>
          <a:ln w="25400" cap="sq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8" name="Straight Arrow Connector 177"/>
          <p:cNvCxnSpPr/>
          <p:nvPr>
            <p:custDataLst>
              <p:tags r:id="rId82"/>
            </p:custDataLst>
          </p:nvPr>
        </p:nvCxnSpPr>
        <p:spPr>
          <a:xfrm>
            <a:off x="3200400" y="5476791"/>
            <a:ext cx="533400" cy="1588"/>
          </a:xfrm>
          <a:prstGeom prst="straightConnector1">
            <a:avLst/>
          </a:prstGeom>
          <a:ln w="57150" cap="sq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>
            <p:custDataLst>
              <p:tags r:id="rId83"/>
            </p:custDataLst>
          </p:nvPr>
        </p:nvSpPr>
        <p:spPr>
          <a:xfrm>
            <a:off x="2286000" y="5248191"/>
            <a:ext cx="905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/stall</a:t>
            </a:r>
          </a:p>
        </p:txBody>
      </p:sp>
      <p:sp>
        <p:nvSpPr>
          <p:cNvPr id="170" name="Rectangle 19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3657600" y="3876592"/>
            <a:ext cx="228600" cy="6095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Rectangle 19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4800594" y="1666788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19594" y="4436165"/>
            <a:ext cx="1448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add </a:t>
            </a:r>
            <a:r>
              <a:rPr lang="en-US" sz="2000" dirty="0" smtClean="0">
                <a:solidFill>
                  <a:schemeClr val="accent1"/>
                </a:solidFill>
              </a:rPr>
              <a:t>r3</a:t>
            </a:r>
            <a:r>
              <a:rPr lang="en-US" sz="2000" dirty="0" smtClean="0"/>
              <a:t>,r1,r2</a:t>
            </a:r>
            <a:endParaRPr lang="en-US" sz="2000" dirty="0"/>
          </a:p>
        </p:txBody>
      </p:sp>
      <p:sp>
        <p:nvSpPr>
          <p:cNvPr id="3" name="Oval 2"/>
          <p:cNvSpPr/>
          <p:nvPr/>
        </p:nvSpPr>
        <p:spPr>
          <a:xfrm>
            <a:off x="4419602" y="4457700"/>
            <a:ext cx="1447792" cy="495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TextBox 145"/>
          <p:cNvSpPr txBox="1"/>
          <p:nvPr/>
        </p:nvSpPr>
        <p:spPr>
          <a:xfrm>
            <a:off x="2580522" y="3124200"/>
            <a:ext cx="1384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(</a:t>
            </a:r>
            <a:r>
              <a:rPr lang="en-US" sz="2000" dirty="0" err="1" smtClean="0">
                <a:solidFill>
                  <a:schemeClr val="accent1"/>
                </a:solidFill>
              </a:rPr>
              <a:t>MemWr</a:t>
            </a:r>
            <a:r>
              <a:rPr lang="en-US" sz="2000" dirty="0" smtClean="0">
                <a:solidFill>
                  <a:schemeClr val="accent1"/>
                </a:solidFill>
              </a:rPr>
              <a:t>=0</a:t>
            </a:r>
          </a:p>
          <a:p>
            <a:r>
              <a:rPr lang="en-US" sz="2000" dirty="0" err="1" smtClean="0">
                <a:solidFill>
                  <a:schemeClr val="accent1"/>
                </a:solidFill>
              </a:rPr>
              <a:t>RegWr</a:t>
            </a:r>
            <a:r>
              <a:rPr lang="en-US" sz="2000" dirty="0" smtClean="0">
                <a:solidFill>
                  <a:schemeClr val="accent1"/>
                </a:solidFill>
              </a:rPr>
              <a:t>=0)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1676400" y="5581471"/>
            <a:ext cx="3009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NOP = If(IF/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 ≠ 0 &amp;&amp;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                (IF/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==ID/</a:t>
            </a:r>
            <a:r>
              <a:rPr lang="en-US" dirty="0" err="1" smtClean="0">
                <a:solidFill>
                  <a:schemeClr val="accent1"/>
                </a:solidFill>
              </a:rPr>
              <a:t>Ex.Rd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                 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==Ex/</a:t>
            </a:r>
            <a:r>
              <a:rPr lang="en-US" dirty="0" err="1" smtClean="0">
                <a:solidFill>
                  <a:schemeClr val="accent1"/>
                </a:solidFill>
              </a:rPr>
              <a:t>M.Rd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                 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==M/</a:t>
            </a:r>
            <a:r>
              <a:rPr lang="en-US" dirty="0" err="1" smtClean="0">
                <a:solidFill>
                  <a:schemeClr val="accent1"/>
                </a:solidFill>
              </a:rPr>
              <a:t>W.Rd</a:t>
            </a:r>
            <a:r>
              <a:rPr lang="en-US" dirty="0" smtClean="0">
                <a:solidFill>
                  <a:schemeClr val="accent1"/>
                </a:solidFill>
              </a:rPr>
              <a:t>))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438401" y="5867400"/>
            <a:ext cx="2209800" cy="3142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/>
          <p:cNvSpPr txBox="1"/>
          <p:nvPr/>
        </p:nvSpPr>
        <p:spPr>
          <a:xfrm>
            <a:off x="2056306" y="4419600"/>
            <a:ext cx="1448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</a:t>
            </a:r>
            <a:r>
              <a:rPr lang="en-US" sz="2000" dirty="0" smtClean="0"/>
              <a:t>ub r5,</a:t>
            </a:r>
            <a:r>
              <a:rPr lang="en-US" sz="2000" dirty="0" smtClean="0">
                <a:solidFill>
                  <a:schemeClr val="accent1"/>
                </a:solidFill>
              </a:rPr>
              <a:t>r3</a:t>
            </a:r>
            <a:r>
              <a:rPr lang="en-US" sz="2000" dirty="0" smtClean="0"/>
              <a:t>,r5</a:t>
            </a:r>
            <a:endParaRPr lang="en-US" sz="2000" dirty="0"/>
          </a:p>
        </p:txBody>
      </p:sp>
      <p:sp>
        <p:nvSpPr>
          <p:cNvPr id="158" name="Oval 157"/>
          <p:cNvSpPr/>
          <p:nvPr/>
        </p:nvSpPr>
        <p:spPr>
          <a:xfrm>
            <a:off x="2056314" y="4441135"/>
            <a:ext cx="1447792" cy="495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580522" y="3876593"/>
            <a:ext cx="863712" cy="3428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216729" y="3752368"/>
            <a:ext cx="898071" cy="295674"/>
          </a:xfrm>
          <a:custGeom>
            <a:avLst/>
            <a:gdLst>
              <a:gd name="connsiteX0" fmla="*/ 0 w 1763485"/>
              <a:gd name="connsiteY0" fmla="*/ 84846 h 182818"/>
              <a:gd name="connsiteX1" fmla="*/ 1191985 w 1763485"/>
              <a:gd name="connsiteY1" fmla="*/ 3203 h 182818"/>
              <a:gd name="connsiteX2" fmla="*/ 1763485 w 1763485"/>
              <a:gd name="connsiteY2" fmla="*/ 182818 h 18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3485" h="182818">
                <a:moveTo>
                  <a:pt x="0" y="84846"/>
                </a:moveTo>
                <a:cubicBezTo>
                  <a:pt x="449035" y="35860"/>
                  <a:pt x="898071" y="-13126"/>
                  <a:pt x="1191985" y="3203"/>
                </a:cubicBezTo>
                <a:cubicBezTo>
                  <a:pt x="1485899" y="19532"/>
                  <a:pt x="1763485" y="182818"/>
                  <a:pt x="1763485" y="182818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152400" y="5010090"/>
            <a:ext cx="1448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or r6,</a:t>
            </a:r>
            <a:r>
              <a:rPr lang="en-US" sz="2000" dirty="0" smtClean="0">
                <a:solidFill>
                  <a:schemeClr val="accent1"/>
                </a:solidFill>
              </a:rPr>
              <a:t>r3</a:t>
            </a:r>
            <a:r>
              <a:rPr lang="en-US" sz="2000" dirty="0" smtClean="0"/>
              <a:t>,r4</a:t>
            </a:r>
            <a:endParaRPr lang="en-US" sz="2000" dirty="0"/>
          </a:p>
        </p:txBody>
      </p:sp>
      <p:sp>
        <p:nvSpPr>
          <p:cNvPr id="117" name="Oval 116"/>
          <p:cNvSpPr/>
          <p:nvPr/>
        </p:nvSpPr>
        <p:spPr>
          <a:xfrm>
            <a:off x="152400" y="5029200"/>
            <a:ext cx="1447792" cy="495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14894" y="4486986"/>
            <a:ext cx="266701" cy="3492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780753" y="4486986"/>
            <a:ext cx="343442" cy="3327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1676400" y="4933890"/>
            <a:ext cx="952505" cy="40011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(WE=0)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24" name="Freeform 123"/>
          <p:cNvSpPr/>
          <p:nvPr/>
        </p:nvSpPr>
        <p:spPr>
          <a:xfrm>
            <a:off x="5562600" y="4495800"/>
            <a:ext cx="457200" cy="655634"/>
          </a:xfrm>
          <a:custGeom>
            <a:avLst/>
            <a:gdLst>
              <a:gd name="connsiteX0" fmla="*/ 0 w 457200"/>
              <a:gd name="connsiteY0" fmla="*/ 424542 h 655634"/>
              <a:gd name="connsiteX1" fmla="*/ 342900 w 457200"/>
              <a:gd name="connsiteY1" fmla="*/ 636814 h 655634"/>
              <a:gd name="connsiteX2" fmla="*/ 457200 w 457200"/>
              <a:gd name="connsiteY2" fmla="*/ 0 h 65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655634">
                <a:moveTo>
                  <a:pt x="0" y="424542"/>
                </a:moveTo>
                <a:cubicBezTo>
                  <a:pt x="133350" y="566056"/>
                  <a:pt x="266700" y="707571"/>
                  <a:pt x="342900" y="636814"/>
                </a:cubicBezTo>
                <a:cubicBezTo>
                  <a:pt x="419100" y="566057"/>
                  <a:pt x="438150" y="283028"/>
                  <a:pt x="457200" y="0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0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172" grpId="0" animBg="1"/>
      <p:bldP spid="173" grpId="0" animBg="1"/>
      <p:bldP spid="174" grpId="0"/>
      <p:bldP spid="175" grpId="0" animBg="1"/>
      <p:bldP spid="176" grpId="0" animBg="1"/>
      <p:bldP spid="177" grpId="0" animBg="1"/>
      <p:bldP spid="181" grpId="0"/>
      <p:bldP spid="170" grpId="0" animBg="1"/>
      <p:bldP spid="3" grpId="0" animBg="1"/>
      <p:bldP spid="146" grpId="0"/>
      <p:bldP spid="151" grpId="0"/>
      <p:bldP spid="6" grpId="0" animBg="1"/>
      <p:bldP spid="158" grpId="0" animBg="1"/>
      <p:bldP spid="4" grpId="0" animBg="1"/>
      <p:bldP spid="7" grpId="0" animBg="1"/>
      <p:bldP spid="117" grpId="0" animBg="1"/>
      <p:bldP spid="8" grpId="0" animBg="1"/>
      <p:bldP spid="9" grpId="0" animBg="1"/>
      <p:bldP spid="122" grpId="0" animBg="1"/>
      <p:bldP spid="1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Stalling</a:t>
            </a:r>
            <a:endParaRPr lang="en-US" dirty="0"/>
          </a:p>
        </p:txBody>
      </p:sp>
      <p:sp>
        <p:nvSpPr>
          <p:cNvPr id="77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-381003" y="2504989"/>
            <a:ext cx="3962404" cy="3048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2285995" y="2504987"/>
            <a:ext cx="3962404" cy="304804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0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285995" y="1438190"/>
            <a:ext cx="228601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809992" y="1895394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Line 4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809992" y="1057194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4038597" y="2504985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4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5638795" y="1438186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Freeform 85"/>
          <p:cNvSpPr/>
          <p:nvPr>
            <p:custDataLst>
              <p:tags r:id="rId9"/>
            </p:custDataLst>
          </p:nvPr>
        </p:nvSpPr>
        <p:spPr>
          <a:xfrm>
            <a:off x="5181595" y="752388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419595" y="1819191"/>
            <a:ext cx="3809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4419595" y="2581190"/>
            <a:ext cx="381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9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5791202" y="2504985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0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476999" y="1895387"/>
            <a:ext cx="838201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4038593" y="2352592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2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419595" y="980982"/>
            <a:ext cx="762000" cy="8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029195" y="2047788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6172200" y="1438186"/>
            <a:ext cx="1447799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172200" y="2428789"/>
            <a:ext cx="3048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315200" y="2428787"/>
            <a:ext cx="304800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428787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438188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8458201" y="1971588"/>
            <a:ext cx="381000" cy="0"/>
          </a:xfrm>
          <a:prstGeom prst="line">
            <a:avLst/>
          </a:prstGeom>
          <a:noFill/>
          <a:ln w="5715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0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8839201" y="904788"/>
            <a:ext cx="0" cy="106680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1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 flipV="1">
            <a:off x="8534401" y="904788"/>
            <a:ext cx="304800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4038593" y="1742993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3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4038592" y="904791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791199" y="2276388"/>
            <a:ext cx="4572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791194" y="1285786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6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276387"/>
            <a:ext cx="4572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7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285786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8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857999" y="1438188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04800" y="1438191"/>
            <a:ext cx="914397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0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285788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2" name="Rectangle 22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514595" y="752391"/>
            <a:ext cx="1295400" cy="16002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>
            <p:custDataLst>
              <p:tags r:id="rId35"/>
            </p:custDataLst>
          </p:nvPr>
        </p:nvSpPr>
        <p:spPr>
          <a:xfrm>
            <a:off x="2621276" y="1388884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rD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14" name="TextBox 113"/>
          <p:cNvSpPr txBox="1"/>
          <p:nvPr>
            <p:custDataLst>
              <p:tags r:id="rId36"/>
            </p:custDataLst>
          </p:nvPr>
        </p:nvSpPr>
        <p:spPr>
          <a:xfrm>
            <a:off x="3124195" y="1647771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15" name="TextBox 114"/>
          <p:cNvSpPr txBox="1"/>
          <p:nvPr>
            <p:custDataLst>
              <p:tags r:id="rId37"/>
            </p:custDataLst>
          </p:nvPr>
        </p:nvSpPr>
        <p:spPr>
          <a:xfrm>
            <a:off x="3124195" y="828591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4" name="Text Box 1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6200000">
            <a:off x="5791194" y="30383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 rot="16200000">
            <a:off x="7543799" y="30383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6200000">
            <a:off x="4038600" y="2962192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 rot="16200000">
            <a:off x="5791194" y="357179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 rot="16200000">
            <a:off x="7543800" y="3571792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 rot="16200000">
            <a:off x="5791195" y="41051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Op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0" name="Text Box 11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 rot="16200000">
            <a:off x="4038600" y="349559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 rot="16200000">
            <a:off x="7543798" y="41051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Op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1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7924800" y="3190791"/>
            <a:ext cx="914400" cy="0"/>
          </a:xfrm>
          <a:prstGeom prst="line">
            <a:avLst/>
          </a:prstGeom>
          <a:noFill/>
          <a:ln w="57150" cap="flat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8839200" y="2885991"/>
            <a:ext cx="0" cy="30480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9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 flipV="1">
            <a:off x="8534400" y="2885991"/>
            <a:ext cx="304800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0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2285995" y="1742991"/>
            <a:ext cx="228601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V="1">
            <a:off x="2971797" y="2352591"/>
            <a:ext cx="0" cy="3810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797" y="2352591"/>
            <a:ext cx="0" cy="3810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7" name="TextBox 126"/>
          <p:cNvSpPr txBox="1"/>
          <p:nvPr>
            <p:custDataLst>
              <p:tags r:id="rId52"/>
            </p:custDataLst>
          </p:nvPr>
        </p:nvSpPr>
        <p:spPr>
          <a:xfrm>
            <a:off x="2666997" y="1983259"/>
            <a:ext cx="838198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err="1" smtClean="0">
                <a:solidFill>
                  <a:schemeClr val="bg1"/>
                </a:solidFill>
              </a:rPr>
              <a:t>rA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rB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28" name="Line 8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609600" y="2352594"/>
            <a:ext cx="0" cy="1219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Text Box 11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457200" y="3571791"/>
            <a:ext cx="457200" cy="37082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30" name="Line 21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609600" y="3952791"/>
            <a:ext cx="0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Line 18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609600" y="2885991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9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 flipV="1">
            <a:off x="1219200" y="2123991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133" name="Group 132"/>
          <p:cNvGrpSpPr/>
          <p:nvPr>
            <p:custDataLst>
              <p:tags r:id="rId58"/>
            </p:custDataLst>
          </p:nvPr>
        </p:nvGrpSpPr>
        <p:grpSpPr>
          <a:xfrm>
            <a:off x="762000" y="2581194"/>
            <a:ext cx="381000" cy="6096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134" name="Freeform 133"/>
            <p:cNvSpPr/>
            <p:nvPr>
              <p:custDataLst>
                <p:tags r:id="rId86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 Box 11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36" name="Line 18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1143001" y="2885994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8" name="Rectangle 19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10800000">
            <a:off x="838200" y="4257590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Line 2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1295401" y="2885994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0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990602" y="4333791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1" name="Line 21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609600" y="4714791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2" name="Line 21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990602" y="456239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3" name="Line 2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990602" y="479099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4" name="Line 2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990602" y="501959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5" name="Text Box 11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76200" y="3571791"/>
            <a:ext cx="609600" cy="4572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47" name="Text Box 11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 rot="16200000">
            <a:off x="4038595" y="40289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Op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149" name="Straight Arrow Connector 148"/>
          <p:cNvCxnSpPr/>
          <p:nvPr>
            <p:custDataLst>
              <p:tags r:id="rId69"/>
            </p:custDataLst>
          </p:nvPr>
        </p:nvCxnSpPr>
        <p:spPr>
          <a:xfrm>
            <a:off x="152400" y="3724191"/>
            <a:ext cx="304800" cy="1588"/>
          </a:xfrm>
          <a:prstGeom prst="straightConnector1">
            <a:avLst/>
          </a:prstGeom>
          <a:ln w="57150" cap="sq">
            <a:solidFill>
              <a:schemeClr val="accent4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>
            <p:custDataLst>
              <p:tags r:id="rId70"/>
            </p:custDataLst>
          </p:nvPr>
        </p:nvCxnSpPr>
        <p:spPr>
          <a:xfrm rot="5400000" flipH="1" flipV="1">
            <a:off x="-723106" y="4599697"/>
            <a:ext cx="1752600" cy="1588"/>
          </a:xfrm>
          <a:prstGeom prst="straightConnector1">
            <a:avLst/>
          </a:prstGeom>
          <a:ln w="57150" cap="sq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>
            <p:custDataLst>
              <p:tags r:id="rId71"/>
            </p:custDataLst>
          </p:nvPr>
        </p:nvCxnSpPr>
        <p:spPr>
          <a:xfrm>
            <a:off x="152400" y="5476791"/>
            <a:ext cx="2133600" cy="1588"/>
          </a:xfrm>
          <a:prstGeom prst="straightConnector1">
            <a:avLst/>
          </a:prstGeom>
          <a:ln w="57150" cap="sq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endCxn id="77" idx="1"/>
          </p:cNvCxnSpPr>
          <p:nvPr>
            <p:custDataLst>
              <p:tags r:id="rId72"/>
            </p:custDataLst>
          </p:nvPr>
        </p:nvCxnSpPr>
        <p:spPr>
          <a:xfrm rot="16200000" flipV="1">
            <a:off x="1181100" y="5057690"/>
            <a:ext cx="838200" cy="1"/>
          </a:xfrm>
          <a:prstGeom prst="straightConnector1">
            <a:avLst/>
          </a:prstGeom>
          <a:ln w="57150" cap="sq">
            <a:solidFill>
              <a:schemeClr val="accent4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>
            <p:custDataLst>
              <p:tags r:id="rId73"/>
            </p:custDataLst>
          </p:nvPr>
        </p:nvCxnSpPr>
        <p:spPr>
          <a:xfrm rot="5400000" flipH="1" flipV="1">
            <a:off x="3238501" y="4981492"/>
            <a:ext cx="990599" cy="1588"/>
          </a:xfrm>
          <a:prstGeom prst="straightConnector1">
            <a:avLst/>
          </a:prstGeom>
          <a:ln w="57150" cap="sq">
            <a:solidFill>
              <a:schemeClr val="accent4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Line 43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3276600" y="4028991"/>
            <a:ext cx="380998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2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V="1">
            <a:off x="2286000" y="4333791"/>
            <a:ext cx="1371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3" name="Line 43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886200" y="4181391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4" name="TextBox 173"/>
          <p:cNvSpPr txBox="1"/>
          <p:nvPr>
            <p:custDataLst>
              <p:tags r:id="rId77"/>
            </p:custDataLst>
          </p:nvPr>
        </p:nvSpPr>
        <p:spPr>
          <a:xfrm>
            <a:off x="2590800" y="3734371"/>
            <a:ext cx="75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175" name="Line 43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2057400" y="4105191"/>
            <a:ext cx="22860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Line 43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1752600" y="2123991"/>
            <a:ext cx="3048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Text Box 11"/>
          <p:cNvSpPr txBox="1">
            <a:spLocks noChangeArrowheads="1"/>
          </p:cNvSpPr>
          <p:nvPr>
            <p:custDataLst>
              <p:tags r:id="rId80"/>
            </p:custDataLst>
          </p:nvPr>
        </p:nvSpPr>
        <p:spPr bwMode="auto">
          <a:xfrm rot="16200000">
            <a:off x="1257297" y="2009691"/>
            <a:ext cx="6858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inst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7" name="Line 43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2057400" y="2123991"/>
            <a:ext cx="0" cy="2286000"/>
          </a:xfrm>
          <a:prstGeom prst="line">
            <a:avLst/>
          </a:prstGeom>
          <a:noFill/>
          <a:ln w="25400" cap="sq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8" name="Straight Arrow Connector 177"/>
          <p:cNvCxnSpPr/>
          <p:nvPr>
            <p:custDataLst>
              <p:tags r:id="rId82"/>
            </p:custDataLst>
          </p:nvPr>
        </p:nvCxnSpPr>
        <p:spPr>
          <a:xfrm>
            <a:off x="3200400" y="5476791"/>
            <a:ext cx="533400" cy="1588"/>
          </a:xfrm>
          <a:prstGeom prst="straightConnector1">
            <a:avLst/>
          </a:prstGeom>
          <a:ln w="57150" cap="sq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>
            <p:custDataLst>
              <p:tags r:id="rId83"/>
            </p:custDataLst>
          </p:nvPr>
        </p:nvSpPr>
        <p:spPr>
          <a:xfrm>
            <a:off x="2286000" y="5248191"/>
            <a:ext cx="905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/stall</a:t>
            </a:r>
          </a:p>
        </p:txBody>
      </p:sp>
      <p:sp>
        <p:nvSpPr>
          <p:cNvPr id="170" name="Rectangle 19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3657600" y="3876592"/>
            <a:ext cx="228600" cy="6095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Rectangle 19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4800594" y="1666788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728748" y="4343400"/>
            <a:ext cx="910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nop</a:t>
            </a:r>
            <a:endParaRPr lang="en-US" sz="2800" dirty="0"/>
          </a:p>
        </p:txBody>
      </p:sp>
      <p:sp>
        <p:nvSpPr>
          <p:cNvPr id="3" name="Oval 2"/>
          <p:cNvSpPr/>
          <p:nvPr/>
        </p:nvSpPr>
        <p:spPr>
          <a:xfrm>
            <a:off x="4419602" y="4457700"/>
            <a:ext cx="1447792" cy="495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TextBox 145"/>
          <p:cNvSpPr txBox="1"/>
          <p:nvPr/>
        </p:nvSpPr>
        <p:spPr>
          <a:xfrm>
            <a:off x="2580522" y="3124200"/>
            <a:ext cx="1384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(</a:t>
            </a:r>
            <a:r>
              <a:rPr lang="en-US" sz="2000" dirty="0" err="1" smtClean="0">
                <a:solidFill>
                  <a:schemeClr val="accent1"/>
                </a:solidFill>
              </a:rPr>
              <a:t>MemWr</a:t>
            </a:r>
            <a:r>
              <a:rPr lang="en-US" sz="2000" dirty="0" smtClean="0">
                <a:solidFill>
                  <a:schemeClr val="accent1"/>
                </a:solidFill>
              </a:rPr>
              <a:t>=0</a:t>
            </a:r>
          </a:p>
          <a:p>
            <a:r>
              <a:rPr lang="en-US" sz="2000" dirty="0" err="1" smtClean="0">
                <a:solidFill>
                  <a:schemeClr val="accent1"/>
                </a:solidFill>
              </a:rPr>
              <a:t>RegWr</a:t>
            </a:r>
            <a:r>
              <a:rPr lang="en-US" sz="2000" dirty="0" smtClean="0">
                <a:solidFill>
                  <a:schemeClr val="accent1"/>
                </a:solidFill>
              </a:rPr>
              <a:t>=0)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1676400" y="5581471"/>
            <a:ext cx="3009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NOP = If(IF/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 ≠ 0 &amp;&amp;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                (IF/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==ID/</a:t>
            </a:r>
            <a:r>
              <a:rPr lang="en-US" dirty="0" err="1" smtClean="0">
                <a:solidFill>
                  <a:schemeClr val="accent1"/>
                </a:solidFill>
              </a:rPr>
              <a:t>Ex.Rd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                 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==Ex/</a:t>
            </a:r>
            <a:r>
              <a:rPr lang="en-US" dirty="0" err="1" smtClean="0">
                <a:solidFill>
                  <a:schemeClr val="accent1"/>
                </a:solidFill>
              </a:rPr>
              <a:t>M.Rd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                 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==M/</a:t>
            </a:r>
            <a:r>
              <a:rPr lang="en-US" dirty="0" err="1" smtClean="0">
                <a:solidFill>
                  <a:schemeClr val="accent1"/>
                </a:solidFill>
              </a:rPr>
              <a:t>W.Rd</a:t>
            </a:r>
            <a:r>
              <a:rPr lang="en-US" dirty="0" smtClean="0">
                <a:solidFill>
                  <a:schemeClr val="accent1"/>
                </a:solidFill>
              </a:rPr>
              <a:t>))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438401" y="6162765"/>
            <a:ext cx="2209800" cy="3142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6171106" y="4419600"/>
            <a:ext cx="1448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add </a:t>
            </a:r>
            <a:r>
              <a:rPr lang="en-US" sz="2000" dirty="0" smtClean="0">
                <a:solidFill>
                  <a:schemeClr val="accent1"/>
                </a:solidFill>
              </a:rPr>
              <a:t>r3</a:t>
            </a:r>
            <a:r>
              <a:rPr lang="en-US" sz="2000" dirty="0" smtClean="0"/>
              <a:t>,r1,r2</a:t>
            </a:r>
            <a:endParaRPr lang="en-US" sz="2000" dirty="0"/>
          </a:p>
        </p:txBody>
      </p:sp>
      <p:sp>
        <p:nvSpPr>
          <p:cNvPr id="153" name="Oval 152"/>
          <p:cNvSpPr/>
          <p:nvPr/>
        </p:nvSpPr>
        <p:spPr>
          <a:xfrm>
            <a:off x="6171114" y="4441135"/>
            <a:ext cx="1447792" cy="495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/>
          <p:cNvSpPr txBox="1"/>
          <p:nvPr/>
        </p:nvSpPr>
        <p:spPr>
          <a:xfrm>
            <a:off x="2056306" y="4419600"/>
            <a:ext cx="1448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</a:t>
            </a:r>
            <a:r>
              <a:rPr lang="en-US" sz="2000" dirty="0" smtClean="0"/>
              <a:t>ub r5,</a:t>
            </a:r>
            <a:r>
              <a:rPr lang="en-US" sz="2000" dirty="0" smtClean="0">
                <a:solidFill>
                  <a:schemeClr val="accent1"/>
                </a:solidFill>
              </a:rPr>
              <a:t>r3</a:t>
            </a:r>
            <a:r>
              <a:rPr lang="en-US" sz="2000" dirty="0" smtClean="0"/>
              <a:t>,r5</a:t>
            </a:r>
            <a:endParaRPr lang="en-US" sz="2000" dirty="0"/>
          </a:p>
        </p:txBody>
      </p:sp>
      <p:sp>
        <p:nvSpPr>
          <p:cNvPr id="158" name="Oval 157"/>
          <p:cNvSpPr/>
          <p:nvPr/>
        </p:nvSpPr>
        <p:spPr>
          <a:xfrm>
            <a:off x="2056314" y="4441135"/>
            <a:ext cx="1447792" cy="495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580522" y="3876593"/>
            <a:ext cx="863712" cy="3428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216729" y="3752368"/>
            <a:ext cx="1050463" cy="295674"/>
          </a:xfrm>
          <a:custGeom>
            <a:avLst/>
            <a:gdLst>
              <a:gd name="connsiteX0" fmla="*/ 0 w 1763485"/>
              <a:gd name="connsiteY0" fmla="*/ 84846 h 182818"/>
              <a:gd name="connsiteX1" fmla="*/ 1191985 w 1763485"/>
              <a:gd name="connsiteY1" fmla="*/ 3203 h 182818"/>
              <a:gd name="connsiteX2" fmla="*/ 1763485 w 1763485"/>
              <a:gd name="connsiteY2" fmla="*/ 182818 h 18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3485" h="182818">
                <a:moveTo>
                  <a:pt x="0" y="84846"/>
                </a:moveTo>
                <a:cubicBezTo>
                  <a:pt x="449035" y="35860"/>
                  <a:pt x="898071" y="-13126"/>
                  <a:pt x="1191985" y="3203"/>
                </a:cubicBezTo>
                <a:cubicBezTo>
                  <a:pt x="1485899" y="19532"/>
                  <a:pt x="1763485" y="182818"/>
                  <a:pt x="1763485" y="182818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4406975" y="3787914"/>
            <a:ext cx="1384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(</a:t>
            </a:r>
            <a:r>
              <a:rPr lang="en-US" sz="2000" dirty="0" err="1" smtClean="0">
                <a:solidFill>
                  <a:schemeClr val="accent1"/>
                </a:solidFill>
              </a:rPr>
              <a:t>MemWr</a:t>
            </a:r>
            <a:r>
              <a:rPr lang="en-US" sz="2000" dirty="0" smtClean="0">
                <a:solidFill>
                  <a:schemeClr val="accent1"/>
                </a:solidFill>
              </a:rPr>
              <a:t>=0</a:t>
            </a:r>
          </a:p>
          <a:p>
            <a:r>
              <a:rPr lang="en-US" sz="2000" dirty="0" err="1" smtClean="0">
                <a:solidFill>
                  <a:schemeClr val="accent1"/>
                </a:solidFill>
              </a:rPr>
              <a:t>RegWr</a:t>
            </a:r>
            <a:r>
              <a:rPr lang="en-US" sz="2000" dirty="0" smtClean="0">
                <a:solidFill>
                  <a:schemeClr val="accent1"/>
                </a:solidFill>
              </a:rPr>
              <a:t>=0)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52400" y="5010090"/>
            <a:ext cx="1448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or r6,</a:t>
            </a:r>
            <a:r>
              <a:rPr lang="en-US" sz="2000" dirty="0" smtClean="0">
                <a:solidFill>
                  <a:schemeClr val="accent1"/>
                </a:solidFill>
              </a:rPr>
              <a:t>r3</a:t>
            </a:r>
            <a:r>
              <a:rPr lang="en-US" sz="2000" dirty="0" smtClean="0"/>
              <a:t>,r4</a:t>
            </a:r>
            <a:endParaRPr lang="en-US" sz="2000" dirty="0"/>
          </a:p>
        </p:txBody>
      </p:sp>
      <p:sp>
        <p:nvSpPr>
          <p:cNvPr id="124" name="TextBox 123"/>
          <p:cNvSpPr txBox="1"/>
          <p:nvPr/>
        </p:nvSpPr>
        <p:spPr>
          <a:xfrm>
            <a:off x="1676400" y="4933890"/>
            <a:ext cx="952505" cy="40011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(WE=0)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37" name="Freeform 136"/>
          <p:cNvSpPr/>
          <p:nvPr/>
        </p:nvSpPr>
        <p:spPr>
          <a:xfrm>
            <a:off x="7347857" y="4474029"/>
            <a:ext cx="457200" cy="655634"/>
          </a:xfrm>
          <a:custGeom>
            <a:avLst/>
            <a:gdLst>
              <a:gd name="connsiteX0" fmla="*/ 0 w 457200"/>
              <a:gd name="connsiteY0" fmla="*/ 424542 h 655634"/>
              <a:gd name="connsiteX1" fmla="*/ 342900 w 457200"/>
              <a:gd name="connsiteY1" fmla="*/ 636814 h 655634"/>
              <a:gd name="connsiteX2" fmla="*/ 457200 w 457200"/>
              <a:gd name="connsiteY2" fmla="*/ 0 h 65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655634">
                <a:moveTo>
                  <a:pt x="0" y="424542"/>
                </a:moveTo>
                <a:cubicBezTo>
                  <a:pt x="133350" y="566056"/>
                  <a:pt x="266700" y="707571"/>
                  <a:pt x="342900" y="636814"/>
                </a:cubicBezTo>
                <a:cubicBezTo>
                  <a:pt x="419100" y="566057"/>
                  <a:pt x="438150" y="283028"/>
                  <a:pt x="457200" y="0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reeform 147"/>
          <p:cNvSpPr/>
          <p:nvPr/>
        </p:nvSpPr>
        <p:spPr>
          <a:xfrm>
            <a:off x="5562600" y="4495800"/>
            <a:ext cx="457200" cy="655634"/>
          </a:xfrm>
          <a:custGeom>
            <a:avLst/>
            <a:gdLst>
              <a:gd name="connsiteX0" fmla="*/ 0 w 457200"/>
              <a:gd name="connsiteY0" fmla="*/ 424542 h 655634"/>
              <a:gd name="connsiteX1" fmla="*/ 342900 w 457200"/>
              <a:gd name="connsiteY1" fmla="*/ 636814 h 655634"/>
              <a:gd name="connsiteX2" fmla="*/ 457200 w 457200"/>
              <a:gd name="connsiteY2" fmla="*/ 0 h 65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655634">
                <a:moveTo>
                  <a:pt x="0" y="424542"/>
                </a:moveTo>
                <a:cubicBezTo>
                  <a:pt x="133350" y="566056"/>
                  <a:pt x="266700" y="707571"/>
                  <a:pt x="342900" y="636814"/>
                </a:cubicBezTo>
                <a:cubicBezTo>
                  <a:pt x="419100" y="566057"/>
                  <a:pt x="438150" y="283028"/>
                  <a:pt x="457200" y="0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1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6" grpId="0"/>
      <p:bldP spid="6" grpId="0" animBg="1"/>
      <p:bldP spid="153" grpId="0" animBg="1"/>
      <p:bldP spid="158" grpId="0" animBg="1"/>
      <p:bldP spid="4" grpId="0" animBg="1"/>
      <p:bldP spid="7" grpId="0" animBg="1"/>
      <p:bldP spid="124" grpId="0" animBg="1"/>
      <p:bldP spid="137" grpId="0" animBg="1"/>
      <p:bldP spid="1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Recap: Data Hazards</a:t>
            </a:r>
          </a:p>
          <a:p>
            <a:r>
              <a:rPr lang="en-US" dirty="0" smtClean="0"/>
              <a:t>Control Hazards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What is the next instruction to execute if a branch is taken?  Not taken?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How to resolve control hazards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Optimizations</a:t>
            </a:r>
          </a:p>
          <a:p>
            <a:pPr marL="11588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25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Stalling</a:t>
            </a:r>
            <a:endParaRPr lang="en-US" dirty="0"/>
          </a:p>
        </p:txBody>
      </p:sp>
      <p:sp>
        <p:nvSpPr>
          <p:cNvPr id="77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-381003" y="2504989"/>
            <a:ext cx="3962404" cy="3048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2285995" y="2504987"/>
            <a:ext cx="3962404" cy="304804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0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285995" y="1438190"/>
            <a:ext cx="228601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809992" y="1895394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Line 4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809992" y="1057194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4038597" y="2504985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4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5638795" y="1438186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Freeform 85"/>
          <p:cNvSpPr/>
          <p:nvPr>
            <p:custDataLst>
              <p:tags r:id="rId9"/>
            </p:custDataLst>
          </p:nvPr>
        </p:nvSpPr>
        <p:spPr>
          <a:xfrm>
            <a:off x="5181595" y="752388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419595" y="1819191"/>
            <a:ext cx="3809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4419595" y="2581190"/>
            <a:ext cx="381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9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5791202" y="2504985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0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476999" y="1895387"/>
            <a:ext cx="838201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4038593" y="2352592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2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419595" y="980982"/>
            <a:ext cx="762000" cy="8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029195" y="2047788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6172200" y="1438186"/>
            <a:ext cx="1447799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172200" y="2428789"/>
            <a:ext cx="3048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315200" y="2428787"/>
            <a:ext cx="304800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428787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438188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8458201" y="1971588"/>
            <a:ext cx="381000" cy="0"/>
          </a:xfrm>
          <a:prstGeom prst="line">
            <a:avLst/>
          </a:prstGeom>
          <a:noFill/>
          <a:ln w="5715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0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8839201" y="904788"/>
            <a:ext cx="0" cy="106680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1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 flipV="1">
            <a:off x="8534401" y="904788"/>
            <a:ext cx="304800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4038593" y="1742993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3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4038592" y="904791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791199" y="2276388"/>
            <a:ext cx="4572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791194" y="1285786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6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276387"/>
            <a:ext cx="4572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7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285786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8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857999" y="1438188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04800" y="1438191"/>
            <a:ext cx="914397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0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285788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2" name="Rectangle 22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514595" y="752391"/>
            <a:ext cx="1295400" cy="16002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>
            <p:custDataLst>
              <p:tags r:id="rId35"/>
            </p:custDataLst>
          </p:nvPr>
        </p:nvSpPr>
        <p:spPr>
          <a:xfrm>
            <a:off x="2621276" y="1388884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rD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14" name="TextBox 113"/>
          <p:cNvSpPr txBox="1"/>
          <p:nvPr>
            <p:custDataLst>
              <p:tags r:id="rId36"/>
            </p:custDataLst>
          </p:nvPr>
        </p:nvSpPr>
        <p:spPr>
          <a:xfrm>
            <a:off x="3124195" y="1647771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15" name="TextBox 114"/>
          <p:cNvSpPr txBox="1"/>
          <p:nvPr>
            <p:custDataLst>
              <p:tags r:id="rId37"/>
            </p:custDataLst>
          </p:nvPr>
        </p:nvSpPr>
        <p:spPr>
          <a:xfrm>
            <a:off x="3124195" y="828591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4" name="Text Box 1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6200000">
            <a:off x="5791194" y="30383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 rot="16200000">
            <a:off x="7543799" y="30383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6200000">
            <a:off x="4038600" y="2962192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 rot="16200000">
            <a:off x="5791194" y="357179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 rot="16200000">
            <a:off x="7543800" y="3571792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 rot="16200000">
            <a:off x="5791195" y="41051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Op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0" name="Text Box 11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 rot="16200000">
            <a:off x="4038600" y="349559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 rot="16200000">
            <a:off x="7543798" y="41051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Op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1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7924800" y="3190791"/>
            <a:ext cx="914400" cy="0"/>
          </a:xfrm>
          <a:prstGeom prst="line">
            <a:avLst/>
          </a:prstGeom>
          <a:noFill/>
          <a:ln w="57150" cap="flat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8839200" y="2885991"/>
            <a:ext cx="0" cy="30480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9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 flipV="1">
            <a:off x="8534400" y="2885991"/>
            <a:ext cx="304800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0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2285995" y="1742991"/>
            <a:ext cx="228601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V="1">
            <a:off x="2971797" y="2352591"/>
            <a:ext cx="0" cy="3810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797" y="2352591"/>
            <a:ext cx="0" cy="3810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7" name="TextBox 126"/>
          <p:cNvSpPr txBox="1"/>
          <p:nvPr>
            <p:custDataLst>
              <p:tags r:id="rId52"/>
            </p:custDataLst>
          </p:nvPr>
        </p:nvSpPr>
        <p:spPr>
          <a:xfrm>
            <a:off x="2666997" y="1983259"/>
            <a:ext cx="838198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err="1" smtClean="0">
                <a:solidFill>
                  <a:schemeClr val="bg1"/>
                </a:solidFill>
              </a:rPr>
              <a:t>rA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rB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28" name="Line 8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609600" y="2352594"/>
            <a:ext cx="0" cy="1219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Text Box 11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457200" y="3571791"/>
            <a:ext cx="457200" cy="37082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30" name="Line 21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609600" y="3952791"/>
            <a:ext cx="0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Line 18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609600" y="2885991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9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 flipV="1">
            <a:off x="1219200" y="2123991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133" name="Group 132"/>
          <p:cNvGrpSpPr/>
          <p:nvPr>
            <p:custDataLst>
              <p:tags r:id="rId58"/>
            </p:custDataLst>
          </p:nvPr>
        </p:nvGrpSpPr>
        <p:grpSpPr>
          <a:xfrm>
            <a:off x="762000" y="2581194"/>
            <a:ext cx="381000" cy="6096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134" name="Freeform 133"/>
            <p:cNvSpPr/>
            <p:nvPr>
              <p:custDataLst>
                <p:tags r:id="rId86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 Box 11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36" name="Line 18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1143001" y="2885994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8" name="Rectangle 19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10800000">
            <a:off x="838200" y="4257590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Line 2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1295401" y="2885994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0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990602" y="4333791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1" name="Line 21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609600" y="4714791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2" name="Line 21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990602" y="456239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3" name="Line 2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990602" y="479099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4" name="Line 2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990602" y="501959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5" name="Text Box 11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76200" y="3571791"/>
            <a:ext cx="609600" cy="4572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47" name="Text Box 11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 rot="16200000">
            <a:off x="4038595" y="40289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Op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149" name="Straight Arrow Connector 148"/>
          <p:cNvCxnSpPr/>
          <p:nvPr>
            <p:custDataLst>
              <p:tags r:id="rId69"/>
            </p:custDataLst>
          </p:nvPr>
        </p:nvCxnSpPr>
        <p:spPr>
          <a:xfrm>
            <a:off x="152400" y="3724191"/>
            <a:ext cx="304800" cy="1588"/>
          </a:xfrm>
          <a:prstGeom prst="straightConnector1">
            <a:avLst/>
          </a:prstGeom>
          <a:ln w="57150" cap="sq">
            <a:solidFill>
              <a:schemeClr val="accent4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>
            <p:custDataLst>
              <p:tags r:id="rId70"/>
            </p:custDataLst>
          </p:nvPr>
        </p:nvCxnSpPr>
        <p:spPr>
          <a:xfrm rot="5400000" flipH="1" flipV="1">
            <a:off x="-723106" y="4599697"/>
            <a:ext cx="1752600" cy="1588"/>
          </a:xfrm>
          <a:prstGeom prst="straightConnector1">
            <a:avLst/>
          </a:prstGeom>
          <a:ln w="57150" cap="sq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>
            <p:custDataLst>
              <p:tags r:id="rId71"/>
            </p:custDataLst>
          </p:nvPr>
        </p:nvCxnSpPr>
        <p:spPr>
          <a:xfrm>
            <a:off x="152400" y="5476791"/>
            <a:ext cx="2133600" cy="1588"/>
          </a:xfrm>
          <a:prstGeom prst="straightConnector1">
            <a:avLst/>
          </a:prstGeom>
          <a:ln w="57150" cap="sq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endCxn id="77" idx="1"/>
          </p:cNvCxnSpPr>
          <p:nvPr>
            <p:custDataLst>
              <p:tags r:id="rId72"/>
            </p:custDataLst>
          </p:nvPr>
        </p:nvCxnSpPr>
        <p:spPr>
          <a:xfrm rot="16200000" flipV="1">
            <a:off x="1181100" y="5057690"/>
            <a:ext cx="838200" cy="1"/>
          </a:xfrm>
          <a:prstGeom prst="straightConnector1">
            <a:avLst/>
          </a:prstGeom>
          <a:ln w="57150" cap="sq">
            <a:solidFill>
              <a:schemeClr val="accent4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>
            <p:custDataLst>
              <p:tags r:id="rId73"/>
            </p:custDataLst>
          </p:nvPr>
        </p:nvCxnSpPr>
        <p:spPr>
          <a:xfrm rot="5400000" flipH="1" flipV="1">
            <a:off x="3238501" y="4981492"/>
            <a:ext cx="990599" cy="1588"/>
          </a:xfrm>
          <a:prstGeom prst="straightConnector1">
            <a:avLst/>
          </a:prstGeom>
          <a:ln w="57150" cap="sq">
            <a:solidFill>
              <a:schemeClr val="accent4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Line 43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3276600" y="4028991"/>
            <a:ext cx="380998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2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V="1">
            <a:off x="2286000" y="4333791"/>
            <a:ext cx="1371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3" name="Line 43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886200" y="4181391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4" name="TextBox 173"/>
          <p:cNvSpPr txBox="1"/>
          <p:nvPr>
            <p:custDataLst>
              <p:tags r:id="rId77"/>
            </p:custDataLst>
          </p:nvPr>
        </p:nvSpPr>
        <p:spPr>
          <a:xfrm>
            <a:off x="2590800" y="3734371"/>
            <a:ext cx="75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175" name="Line 43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2057400" y="4105191"/>
            <a:ext cx="22860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Line 43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1752600" y="2123991"/>
            <a:ext cx="3048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Text Box 11"/>
          <p:cNvSpPr txBox="1">
            <a:spLocks noChangeArrowheads="1"/>
          </p:cNvSpPr>
          <p:nvPr>
            <p:custDataLst>
              <p:tags r:id="rId80"/>
            </p:custDataLst>
          </p:nvPr>
        </p:nvSpPr>
        <p:spPr bwMode="auto">
          <a:xfrm rot="16200000">
            <a:off x="1257297" y="2009691"/>
            <a:ext cx="6858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inst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7" name="Line 43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2057400" y="2123991"/>
            <a:ext cx="0" cy="2286000"/>
          </a:xfrm>
          <a:prstGeom prst="line">
            <a:avLst/>
          </a:prstGeom>
          <a:noFill/>
          <a:ln w="25400" cap="sq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8" name="Straight Arrow Connector 177"/>
          <p:cNvCxnSpPr/>
          <p:nvPr>
            <p:custDataLst>
              <p:tags r:id="rId82"/>
            </p:custDataLst>
          </p:nvPr>
        </p:nvCxnSpPr>
        <p:spPr>
          <a:xfrm>
            <a:off x="3200400" y="5476791"/>
            <a:ext cx="533400" cy="1588"/>
          </a:xfrm>
          <a:prstGeom prst="straightConnector1">
            <a:avLst/>
          </a:prstGeom>
          <a:ln w="57150" cap="sq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>
            <p:custDataLst>
              <p:tags r:id="rId83"/>
            </p:custDataLst>
          </p:nvPr>
        </p:nvSpPr>
        <p:spPr>
          <a:xfrm>
            <a:off x="2286000" y="5248191"/>
            <a:ext cx="905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/stall</a:t>
            </a:r>
          </a:p>
        </p:txBody>
      </p:sp>
      <p:sp>
        <p:nvSpPr>
          <p:cNvPr id="170" name="Rectangle 19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3657600" y="3876592"/>
            <a:ext cx="228600" cy="6095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Rectangle 19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4800594" y="1666788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419602" y="4457700"/>
            <a:ext cx="1447792" cy="495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TextBox 145"/>
          <p:cNvSpPr txBox="1"/>
          <p:nvPr/>
        </p:nvSpPr>
        <p:spPr>
          <a:xfrm>
            <a:off x="2580522" y="3124200"/>
            <a:ext cx="1384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(</a:t>
            </a:r>
            <a:r>
              <a:rPr lang="en-US" sz="2000" dirty="0" err="1" smtClean="0">
                <a:solidFill>
                  <a:schemeClr val="accent1"/>
                </a:solidFill>
              </a:rPr>
              <a:t>MemWr</a:t>
            </a:r>
            <a:r>
              <a:rPr lang="en-US" sz="2000" dirty="0" smtClean="0">
                <a:solidFill>
                  <a:schemeClr val="accent1"/>
                </a:solidFill>
              </a:rPr>
              <a:t>=0</a:t>
            </a:r>
          </a:p>
          <a:p>
            <a:r>
              <a:rPr lang="en-US" sz="2000" dirty="0" err="1" smtClean="0">
                <a:solidFill>
                  <a:schemeClr val="accent1"/>
                </a:solidFill>
              </a:rPr>
              <a:t>RegWr</a:t>
            </a:r>
            <a:r>
              <a:rPr lang="en-US" sz="2000" dirty="0" smtClean="0">
                <a:solidFill>
                  <a:schemeClr val="accent1"/>
                </a:solidFill>
              </a:rPr>
              <a:t>=0)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1676400" y="5581471"/>
            <a:ext cx="3009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NOP = If(IF/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 ≠ 0 &amp;&amp;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                (IF/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==ID/</a:t>
            </a:r>
            <a:r>
              <a:rPr lang="en-US" dirty="0" err="1" smtClean="0">
                <a:solidFill>
                  <a:schemeClr val="accent1"/>
                </a:solidFill>
              </a:rPr>
              <a:t>Ex.Rd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                 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==Ex/</a:t>
            </a:r>
            <a:r>
              <a:rPr lang="en-US" dirty="0" err="1" smtClean="0">
                <a:solidFill>
                  <a:schemeClr val="accent1"/>
                </a:solidFill>
              </a:rPr>
              <a:t>M.Rd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                 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==M/</a:t>
            </a:r>
            <a:r>
              <a:rPr lang="en-US" dirty="0" err="1" smtClean="0">
                <a:solidFill>
                  <a:schemeClr val="accent1"/>
                </a:solidFill>
              </a:rPr>
              <a:t>W.Rd</a:t>
            </a:r>
            <a:r>
              <a:rPr lang="en-US" dirty="0" smtClean="0">
                <a:solidFill>
                  <a:schemeClr val="accent1"/>
                </a:solidFill>
              </a:rPr>
              <a:t>))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438401" y="6467565"/>
            <a:ext cx="2209800" cy="3142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171114" y="4441135"/>
            <a:ext cx="1447792" cy="495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extBox 153"/>
          <p:cNvSpPr txBox="1"/>
          <p:nvPr/>
        </p:nvSpPr>
        <p:spPr>
          <a:xfrm>
            <a:off x="7848600" y="4419600"/>
            <a:ext cx="1448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add </a:t>
            </a:r>
            <a:r>
              <a:rPr lang="en-US" sz="2000" dirty="0" smtClean="0">
                <a:solidFill>
                  <a:schemeClr val="accent1"/>
                </a:solidFill>
              </a:rPr>
              <a:t>r3</a:t>
            </a:r>
            <a:r>
              <a:rPr lang="en-US" sz="2000" dirty="0" smtClean="0"/>
              <a:t>,r1,r2</a:t>
            </a:r>
            <a:endParaRPr lang="en-US" sz="2000" dirty="0"/>
          </a:p>
        </p:txBody>
      </p:sp>
      <p:sp>
        <p:nvSpPr>
          <p:cNvPr id="155" name="Oval 154"/>
          <p:cNvSpPr/>
          <p:nvPr/>
        </p:nvSpPr>
        <p:spPr>
          <a:xfrm>
            <a:off x="7924800" y="4441135"/>
            <a:ext cx="1219200" cy="495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/>
          <p:cNvSpPr txBox="1"/>
          <p:nvPr/>
        </p:nvSpPr>
        <p:spPr>
          <a:xfrm>
            <a:off x="2056306" y="4419600"/>
            <a:ext cx="1448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</a:t>
            </a:r>
            <a:r>
              <a:rPr lang="en-US" sz="2000" dirty="0" smtClean="0"/>
              <a:t>ub r5,</a:t>
            </a:r>
            <a:r>
              <a:rPr lang="en-US" sz="2000" dirty="0" smtClean="0">
                <a:solidFill>
                  <a:schemeClr val="accent1"/>
                </a:solidFill>
              </a:rPr>
              <a:t>r3</a:t>
            </a:r>
            <a:r>
              <a:rPr lang="en-US" sz="2000" dirty="0" smtClean="0"/>
              <a:t>,r5</a:t>
            </a:r>
            <a:endParaRPr lang="en-US" sz="2000" dirty="0"/>
          </a:p>
        </p:txBody>
      </p:sp>
      <p:sp>
        <p:nvSpPr>
          <p:cNvPr id="158" name="Oval 157"/>
          <p:cNvSpPr/>
          <p:nvPr/>
        </p:nvSpPr>
        <p:spPr>
          <a:xfrm>
            <a:off x="2056314" y="4441135"/>
            <a:ext cx="1447792" cy="495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580522" y="3876593"/>
            <a:ext cx="863712" cy="3428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216729" y="3752367"/>
            <a:ext cx="898071" cy="295675"/>
          </a:xfrm>
          <a:custGeom>
            <a:avLst/>
            <a:gdLst>
              <a:gd name="connsiteX0" fmla="*/ 0 w 1763485"/>
              <a:gd name="connsiteY0" fmla="*/ 84846 h 182818"/>
              <a:gd name="connsiteX1" fmla="*/ 1191985 w 1763485"/>
              <a:gd name="connsiteY1" fmla="*/ 3203 h 182818"/>
              <a:gd name="connsiteX2" fmla="*/ 1763485 w 1763485"/>
              <a:gd name="connsiteY2" fmla="*/ 182818 h 18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3485" h="182818">
                <a:moveTo>
                  <a:pt x="0" y="84846"/>
                </a:moveTo>
                <a:cubicBezTo>
                  <a:pt x="449035" y="35860"/>
                  <a:pt x="898071" y="-13126"/>
                  <a:pt x="1191985" y="3203"/>
                </a:cubicBezTo>
                <a:cubicBezTo>
                  <a:pt x="1485899" y="19532"/>
                  <a:pt x="1763485" y="182818"/>
                  <a:pt x="1763485" y="182818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4728748" y="4343400"/>
            <a:ext cx="910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nop</a:t>
            </a:r>
            <a:endParaRPr lang="en-US" sz="2800" dirty="0"/>
          </a:p>
        </p:txBody>
      </p:sp>
      <p:sp>
        <p:nvSpPr>
          <p:cNvPr id="117" name="TextBox 116"/>
          <p:cNvSpPr txBox="1"/>
          <p:nvPr/>
        </p:nvSpPr>
        <p:spPr>
          <a:xfrm>
            <a:off x="6481348" y="4343400"/>
            <a:ext cx="910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nop</a:t>
            </a:r>
            <a:endParaRPr lang="en-US" sz="2800" dirty="0"/>
          </a:p>
        </p:txBody>
      </p:sp>
      <p:sp>
        <p:nvSpPr>
          <p:cNvPr id="122" name="TextBox 121"/>
          <p:cNvSpPr txBox="1"/>
          <p:nvPr/>
        </p:nvSpPr>
        <p:spPr>
          <a:xfrm>
            <a:off x="6235775" y="3787914"/>
            <a:ext cx="1384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(</a:t>
            </a:r>
            <a:r>
              <a:rPr lang="en-US" sz="2000" dirty="0" err="1" smtClean="0">
                <a:solidFill>
                  <a:schemeClr val="accent1"/>
                </a:solidFill>
              </a:rPr>
              <a:t>MemWr</a:t>
            </a:r>
            <a:r>
              <a:rPr lang="en-US" sz="2000" dirty="0" smtClean="0">
                <a:solidFill>
                  <a:schemeClr val="accent1"/>
                </a:solidFill>
              </a:rPr>
              <a:t>=0</a:t>
            </a:r>
          </a:p>
          <a:p>
            <a:r>
              <a:rPr lang="en-US" sz="2000" dirty="0" err="1" smtClean="0">
                <a:solidFill>
                  <a:schemeClr val="accent1"/>
                </a:solidFill>
              </a:rPr>
              <a:t>RegWr</a:t>
            </a:r>
            <a:r>
              <a:rPr lang="en-US" sz="2000" dirty="0" smtClean="0">
                <a:solidFill>
                  <a:schemeClr val="accent1"/>
                </a:solidFill>
              </a:rPr>
              <a:t>=0)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406975" y="3787914"/>
            <a:ext cx="1384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(</a:t>
            </a:r>
            <a:r>
              <a:rPr lang="en-US" sz="2000" dirty="0" err="1" smtClean="0">
                <a:solidFill>
                  <a:schemeClr val="accent1"/>
                </a:solidFill>
              </a:rPr>
              <a:t>MemWr</a:t>
            </a:r>
            <a:r>
              <a:rPr lang="en-US" sz="2000" dirty="0" smtClean="0">
                <a:solidFill>
                  <a:schemeClr val="accent1"/>
                </a:solidFill>
              </a:rPr>
              <a:t>=0</a:t>
            </a:r>
          </a:p>
          <a:p>
            <a:r>
              <a:rPr lang="en-US" sz="2000" dirty="0" err="1" smtClean="0">
                <a:solidFill>
                  <a:schemeClr val="accent1"/>
                </a:solidFill>
              </a:rPr>
              <a:t>RegWr</a:t>
            </a:r>
            <a:r>
              <a:rPr lang="en-US" sz="2000" dirty="0" smtClean="0">
                <a:solidFill>
                  <a:schemeClr val="accent1"/>
                </a:solidFill>
              </a:rPr>
              <a:t>=0)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52400" y="5010090"/>
            <a:ext cx="1448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or r6,</a:t>
            </a:r>
            <a:r>
              <a:rPr lang="en-US" sz="2000" dirty="0" smtClean="0">
                <a:solidFill>
                  <a:schemeClr val="accent1"/>
                </a:solidFill>
              </a:rPr>
              <a:t>r3</a:t>
            </a:r>
            <a:r>
              <a:rPr lang="en-US" sz="2000" dirty="0" smtClean="0"/>
              <a:t>,r4</a:t>
            </a:r>
            <a:endParaRPr lang="en-US" sz="2000" dirty="0"/>
          </a:p>
        </p:txBody>
      </p:sp>
      <p:sp>
        <p:nvSpPr>
          <p:cNvPr id="150" name="TextBox 149"/>
          <p:cNvSpPr txBox="1"/>
          <p:nvPr/>
        </p:nvSpPr>
        <p:spPr>
          <a:xfrm>
            <a:off x="1676400" y="4933890"/>
            <a:ext cx="952505" cy="40011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(WE=0)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347857" y="4474029"/>
            <a:ext cx="457200" cy="655634"/>
          </a:xfrm>
          <a:custGeom>
            <a:avLst/>
            <a:gdLst>
              <a:gd name="connsiteX0" fmla="*/ 0 w 457200"/>
              <a:gd name="connsiteY0" fmla="*/ 424542 h 655634"/>
              <a:gd name="connsiteX1" fmla="*/ 342900 w 457200"/>
              <a:gd name="connsiteY1" fmla="*/ 636814 h 655634"/>
              <a:gd name="connsiteX2" fmla="*/ 457200 w 457200"/>
              <a:gd name="connsiteY2" fmla="*/ 0 h 65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655634">
                <a:moveTo>
                  <a:pt x="0" y="424542"/>
                </a:moveTo>
                <a:cubicBezTo>
                  <a:pt x="133350" y="566056"/>
                  <a:pt x="266700" y="707571"/>
                  <a:pt x="342900" y="636814"/>
                </a:cubicBezTo>
                <a:cubicBezTo>
                  <a:pt x="419100" y="566057"/>
                  <a:pt x="438150" y="283028"/>
                  <a:pt x="457200" y="0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reeform 158"/>
          <p:cNvSpPr/>
          <p:nvPr/>
        </p:nvSpPr>
        <p:spPr>
          <a:xfrm>
            <a:off x="5562600" y="4495800"/>
            <a:ext cx="457200" cy="655634"/>
          </a:xfrm>
          <a:custGeom>
            <a:avLst/>
            <a:gdLst>
              <a:gd name="connsiteX0" fmla="*/ 0 w 457200"/>
              <a:gd name="connsiteY0" fmla="*/ 424542 h 655634"/>
              <a:gd name="connsiteX1" fmla="*/ 342900 w 457200"/>
              <a:gd name="connsiteY1" fmla="*/ 636814 h 655634"/>
              <a:gd name="connsiteX2" fmla="*/ 457200 w 457200"/>
              <a:gd name="connsiteY2" fmla="*/ 0 h 65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655634">
                <a:moveTo>
                  <a:pt x="0" y="424542"/>
                </a:moveTo>
                <a:cubicBezTo>
                  <a:pt x="133350" y="566056"/>
                  <a:pt x="266700" y="707571"/>
                  <a:pt x="342900" y="636814"/>
                </a:cubicBezTo>
                <a:cubicBezTo>
                  <a:pt x="419100" y="566057"/>
                  <a:pt x="438150" y="283028"/>
                  <a:pt x="457200" y="0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5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6" grpId="0"/>
      <p:bldP spid="6" grpId="0" animBg="1"/>
      <p:bldP spid="153" grpId="0" animBg="1"/>
      <p:bldP spid="155" grpId="0" animBg="1"/>
      <p:bldP spid="158" grpId="0" animBg="1"/>
      <p:bldP spid="4" grpId="0" animBg="1"/>
      <p:bldP spid="7" grpId="0" animBg="1"/>
      <p:bldP spid="150" grpId="0" animBg="1"/>
      <p:bldP spid="8" grpId="0" animBg="1"/>
      <p:bldP spid="15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stall an instruction in ID stage</a:t>
            </a:r>
          </a:p>
          <a:p>
            <a:pPr lvl="1"/>
            <a:r>
              <a:rPr lang="en-US" dirty="0" smtClean="0"/>
              <a:t>prevent IF/ID pipeline register update</a:t>
            </a:r>
          </a:p>
          <a:p>
            <a:pPr lvl="2"/>
            <a:r>
              <a:rPr lang="en-US" dirty="0" smtClean="0"/>
              <a:t>stalls the ID stage instruction</a:t>
            </a:r>
          </a:p>
          <a:p>
            <a:pPr lvl="1"/>
            <a:r>
              <a:rPr lang="en-US" dirty="0" smtClean="0"/>
              <a:t>convert ID stage </a:t>
            </a:r>
            <a:r>
              <a:rPr lang="en-US" dirty="0" err="1" smtClean="0"/>
              <a:t>instr</a:t>
            </a:r>
            <a:r>
              <a:rPr lang="en-US" dirty="0" smtClean="0"/>
              <a:t> into </a:t>
            </a:r>
            <a:r>
              <a:rPr lang="en-US" dirty="0" smtClean="0">
                <a:solidFill>
                  <a:schemeClr val="accent1"/>
                </a:solidFill>
              </a:rPr>
              <a:t>nop</a:t>
            </a:r>
            <a:r>
              <a:rPr lang="en-US" dirty="0" smtClean="0"/>
              <a:t> for later stages</a:t>
            </a:r>
          </a:p>
          <a:p>
            <a:pPr lvl="2"/>
            <a:r>
              <a:rPr lang="en-US" dirty="0" smtClean="0"/>
              <a:t>innocuous “bubble” passes through pipeline</a:t>
            </a:r>
          </a:p>
          <a:p>
            <a:pPr lvl="1"/>
            <a:r>
              <a:rPr lang="en-US" dirty="0" smtClean="0"/>
              <a:t>prevent PC update</a:t>
            </a:r>
          </a:p>
          <a:p>
            <a:pPr lvl="2"/>
            <a:r>
              <a:rPr lang="en-US" dirty="0" smtClean="0"/>
              <a:t>stalls the next (IF stage) instruction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664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638800"/>
          </a:xfrm>
        </p:spPr>
        <p:txBody>
          <a:bodyPr/>
          <a:lstStyle/>
          <a:p>
            <a:r>
              <a:rPr lang="en-US" dirty="0" smtClean="0"/>
              <a:t>Forwarding </a:t>
            </a:r>
            <a:r>
              <a:rPr lang="en-US" dirty="0" smtClean="0">
                <a:solidFill>
                  <a:schemeClr val="accent1"/>
                </a:solidFill>
              </a:rPr>
              <a:t>bypasses</a:t>
            </a:r>
            <a:r>
              <a:rPr lang="en-US" dirty="0" smtClean="0"/>
              <a:t> some pipelined stages forwarding a result to a dependent instruction operand (register).</a:t>
            </a:r>
          </a:p>
          <a:p>
            <a:endParaRPr lang="en-US" dirty="0" smtClean="0"/>
          </a:p>
          <a:p>
            <a:r>
              <a:rPr lang="en-US" dirty="0" smtClean="0"/>
              <a:t>Three types of forwarding/bypass</a:t>
            </a:r>
          </a:p>
          <a:p>
            <a:pPr lvl="1"/>
            <a:r>
              <a:rPr lang="en-US" dirty="0"/>
              <a:t>Forwarding from </a:t>
            </a:r>
            <a:r>
              <a:rPr lang="en-US" dirty="0" smtClean="0"/>
              <a:t>Ex/</a:t>
            </a:r>
            <a:r>
              <a:rPr lang="en-US" dirty="0" err="1" smtClean="0"/>
              <a:t>Mem</a:t>
            </a:r>
            <a:r>
              <a:rPr lang="en-US" dirty="0" smtClean="0"/>
              <a:t> registers to Ex stage (</a:t>
            </a:r>
            <a:r>
              <a:rPr lang="en-US" dirty="0" err="1" smtClean="0"/>
              <a:t>M</a:t>
            </a:r>
            <a:r>
              <a:rPr lang="en-US" dirty="0" err="1" smtClean="0">
                <a:sym typeface="Symbol"/>
              </a:rPr>
              <a:t></a:t>
            </a:r>
            <a:r>
              <a:rPr lang="en-US" dirty="0" err="1" smtClean="0"/>
              <a:t>Ex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Forwarding from </a:t>
            </a:r>
            <a:r>
              <a:rPr lang="en-US" dirty="0" err="1" smtClean="0"/>
              <a:t>Mem</a:t>
            </a:r>
            <a:r>
              <a:rPr lang="en-US" dirty="0" smtClean="0"/>
              <a:t>/WB register to Ex </a:t>
            </a:r>
            <a:r>
              <a:rPr lang="en-US" dirty="0"/>
              <a:t>stage </a:t>
            </a:r>
            <a:r>
              <a:rPr lang="en-US" dirty="0" smtClean="0"/>
              <a:t>(</a:t>
            </a:r>
            <a:r>
              <a:rPr lang="en-US" dirty="0" err="1" smtClean="0"/>
              <a:t>W</a:t>
            </a:r>
            <a:r>
              <a:rPr lang="en-US" dirty="0" err="1" smtClean="0">
                <a:sym typeface="Symbol"/>
              </a:rPr>
              <a:t></a:t>
            </a:r>
            <a:r>
              <a:rPr lang="en-US" dirty="0" err="1"/>
              <a:t>Ex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RegisterFile</a:t>
            </a:r>
            <a:r>
              <a:rPr lang="en-US" dirty="0" smtClean="0"/>
              <a:t> Bypass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09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Forwarding Datapath</a:t>
            </a:r>
            <a:endParaRPr lang="en-US" dirty="0"/>
          </a:p>
        </p:txBody>
      </p:sp>
      <p:sp>
        <p:nvSpPr>
          <p:cNvPr id="77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-761999" y="3047998"/>
            <a:ext cx="3962404" cy="3048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990604" y="3047996"/>
            <a:ext cx="3962404" cy="304804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2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3657602" y="3047994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4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5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Freeform 85"/>
          <p:cNvSpPr/>
          <p:nvPr>
            <p:custDataLst>
              <p:tags r:id="rId9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362200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124198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9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5791202" y="3047994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0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data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dirty="0" err="1" smtClean="0">
                <a:solidFill>
                  <a:srgbClr val="FFFFFF"/>
                </a:solidFill>
              </a:rPr>
              <a:t>mem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</a:rPr>
              <a:t>imm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2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523992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3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4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5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6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7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8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9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B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3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A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B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D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6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M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7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D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8" name="Line 4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9" name="Rectangle 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52400" y="2133597"/>
            <a:ext cx="762000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inst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dirty="0" err="1" smtClean="0">
                <a:solidFill>
                  <a:srgbClr val="FFFFFF"/>
                </a:solidFill>
              </a:rPr>
              <a:t>mem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0" name="Rectangle 19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10"/>
          <p:cNvGrpSpPr/>
          <p:nvPr>
            <p:custDataLst>
              <p:tags r:id="rId32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solidFill>
            <a:schemeClr val="bg2"/>
          </a:solidFill>
        </p:grpSpPr>
        <p:sp>
          <p:nvSpPr>
            <p:cNvPr id="112" name="Rectangle 22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rgbClr val="FFFFFF"/>
                </a:solidFill>
              </a:endParaRPr>
            </a:p>
          </p:txBody>
        </p:sp>
        <p:sp>
          <p:nvSpPr>
            <p:cNvPr id="113" name="TextBox 112"/>
            <p:cNvSpPr txBox="1"/>
            <p:nvPr>
              <p:custDataLst>
                <p:tags r:id="rId62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</a:rPr>
                <a:t>D</a:t>
              </a:r>
            </a:p>
          </p:txBody>
        </p:sp>
        <p:sp>
          <p:nvSpPr>
            <p:cNvPr id="114" name="TextBox 113"/>
            <p:cNvSpPr txBox="1"/>
            <p:nvPr>
              <p:custDataLst>
                <p:tags r:id="rId63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</a:rPr>
                <a:t>B</a:t>
              </a:r>
            </a:p>
          </p:txBody>
        </p:sp>
        <p:sp>
          <p:nvSpPr>
            <p:cNvPr id="115" name="TextBox 114"/>
            <p:cNvSpPr txBox="1"/>
            <p:nvPr>
              <p:custDataLst>
                <p:tags r:id="rId64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</a:rPr>
                <a:t>A</a:t>
              </a:r>
            </a:p>
          </p:txBody>
        </p:sp>
      </p:grpSp>
      <p:sp>
        <p:nvSpPr>
          <p:cNvPr id="54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6200000">
            <a:off x="5410199" y="35813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Rd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16200000">
            <a:off x="7543799" y="35813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Rd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16200000">
            <a:off x="2743209" y="381000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</a:rPr>
              <a:t>Rb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16200000">
            <a:off x="5410199" y="411480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WE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 rot="16200000">
            <a:off x="7543800" y="411480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WE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6200000">
            <a:off x="5410200" y="46481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MC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0" name="Text Box 11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 rot="16200000">
            <a:off x="2743209" y="434340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Ra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6200000">
            <a:off x="7543798" y="46481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MC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2" name="Rectangle 1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962400" y="19812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962400" y="11430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124200" y="1676400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352800" y="2285999"/>
            <a:ext cx="6096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3581400" y="2057399"/>
            <a:ext cx="3810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3124200" y="2514598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 flipV="1">
            <a:off x="3581400" y="914400"/>
            <a:ext cx="25146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6096000" y="914400"/>
            <a:ext cx="0" cy="106680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V="1">
            <a:off x="3352800" y="1447800"/>
            <a:ext cx="6096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6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3352800" y="1600200"/>
            <a:ext cx="0" cy="3810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7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 flipV="1">
            <a:off x="3581400" y="1219200"/>
            <a:ext cx="0" cy="6858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3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3581400" y="914398"/>
            <a:ext cx="0" cy="114300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4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3581400" y="1219200"/>
            <a:ext cx="3810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8" name="Line 43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9" name="Line 43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0" name="Line 43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3352800" y="762000"/>
            <a:ext cx="0" cy="152400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5" name="Line 4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MARTInkAnnotation320"/>
          <p:cNvSpPr/>
          <p:nvPr/>
        </p:nvSpPr>
        <p:spPr>
          <a:xfrm>
            <a:off x="7955280" y="4236720"/>
            <a:ext cx="7621" cy="1"/>
          </a:xfrm>
          <a:custGeom>
            <a:avLst/>
            <a:gdLst/>
            <a:ahLst/>
            <a:cxnLst/>
            <a:rect l="0" t="0" r="0" b="0"/>
            <a:pathLst>
              <a:path w="7621" h="1">
                <a:moveTo>
                  <a:pt x="762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>
            <p:custDataLst>
              <p:tags r:id="rId59"/>
            </p:custDataLst>
          </p:nvPr>
        </p:nvSpPr>
        <p:spPr>
          <a:xfrm>
            <a:off x="3731260" y="4025897"/>
            <a:ext cx="993140" cy="92710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forward</a:t>
            </a:r>
            <a:br>
              <a:rPr lang="en-US" sz="2000" dirty="0" smtClean="0">
                <a:solidFill>
                  <a:prstClr val="white"/>
                </a:solidFill>
              </a:rPr>
            </a:br>
            <a:r>
              <a:rPr lang="en-US" sz="2000" dirty="0" smtClean="0">
                <a:solidFill>
                  <a:prstClr val="white"/>
                </a:solidFill>
              </a:rPr>
              <a:t>unit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>
            <p:custDataLst>
              <p:tags r:id="rId60"/>
            </p:custDataLst>
          </p:nvPr>
        </p:nvSpPr>
        <p:spPr>
          <a:xfrm>
            <a:off x="1524000" y="3657598"/>
            <a:ext cx="1066802" cy="91440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detect</a:t>
            </a:r>
            <a:br>
              <a:rPr lang="en-US" sz="2000" dirty="0" smtClean="0">
                <a:solidFill>
                  <a:prstClr val="white"/>
                </a:solidFill>
              </a:rPr>
            </a:br>
            <a:r>
              <a:rPr lang="en-US" sz="2000" dirty="0" smtClean="0">
                <a:solidFill>
                  <a:prstClr val="white"/>
                </a:solidFill>
              </a:rPr>
              <a:t>hazard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5534561"/>
            <a:ext cx="6368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</a:rPr>
              <a:t>Three types of forwarding/bypass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Forwarding from Ex/</a:t>
            </a:r>
            <a:r>
              <a:rPr lang="en-US" sz="2000" dirty="0" err="1">
                <a:solidFill>
                  <a:prstClr val="white"/>
                </a:solidFill>
              </a:rPr>
              <a:t>Mem</a:t>
            </a:r>
            <a:r>
              <a:rPr lang="en-US" sz="2000" dirty="0">
                <a:solidFill>
                  <a:prstClr val="white"/>
                </a:solidFill>
              </a:rPr>
              <a:t> registers to Ex stage (</a:t>
            </a:r>
            <a:r>
              <a:rPr lang="en-US" sz="2000" dirty="0" err="1" smtClean="0">
                <a:solidFill>
                  <a:prstClr val="white"/>
                </a:solidFill>
              </a:rPr>
              <a:t>M</a:t>
            </a:r>
            <a:r>
              <a:rPr lang="en-US" sz="2000" dirty="0" err="1" smtClean="0">
                <a:solidFill>
                  <a:prstClr val="white"/>
                </a:solidFill>
                <a:sym typeface="Symbol"/>
              </a:rPr>
              <a:t></a:t>
            </a:r>
            <a:r>
              <a:rPr lang="en-US" sz="2000" dirty="0" err="1" smtClean="0">
                <a:solidFill>
                  <a:prstClr val="white"/>
                </a:solidFill>
              </a:rPr>
              <a:t>Ex</a:t>
            </a:r>
            <a:r>
              <a:rPr lang="en-US" sz="2000" dirty="0">
                <a:solidFill>
                  <a:prstClr val="white"/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Forwarding from </a:t>
            </a:r>
            <a:r>
              <a:rPr lang="en-US" sz="2000" dirty="0" err="1">
                <a:solidFill>
                  <a:prstClr val="white"/>
                </a:solidFill>
              </a:rPr>
              <a:t>Mem</a:t>
            </a:r>
            <a:r>
              <a:rPr lang="en-US" sz="2000" dirty="0">
                <a:solidFill>
                  <a:prstClr val="white"/>
                </a:solidFill>
              </a:rPr>
              <a:t>/WB register to Ex stage (</a:t>
            </a:r>
            <a:r>
              <a:rPr lang="en-US" sz="2000" dirty="0" smtClean="0">
                <a:solidFill>
                  <a:prstClr val="white"/>
                </a:solidFill>
              </a:rPr>
              <a:t>W</a:t>
            </a:r>
            <a:r>
              <a:rPr lang="en-US" sz="2000" dirty="0">
                <a:solidFill>
                  <a:prstClr val="white"/>
                </a:solidFill>
                <a:sym typeface="Symbol"/>
              </a:rPr>
              <a:t>  </a:t>
            </a:r>
            <a:r>
              <a:rPr lang="en-US" sz="2000" dirty="0" smtClean="0">
                <a:solidFill>
                  <a:prstClr val="white"/>
                </a:solidFill>
              </a:rPr>
              <a:t>Ex</a:t>
            </a:r>
            <a:r>
              <a:rPr lang="en-US" sz="2000" dirty="0">
                <a:solidFill>
                  <a:prstClr val="white"/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>
                <a:solidFill>
                  <a:prstClr val="white"/>
                </a:solidFill>
              </a:rPr>
              <a:t>RegisterFile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smtClean="0">
                <a:solidFill>
                  <a:prstClr val="white"/>
                </a:solidFill>
              </a:rPr>
              <a:t>Bypass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181600"/>
            <a:ext cx="631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IF/ID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667000" y="5181600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ID/Ex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334000" y="5181600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Ex/</a:t>
            </a:r>
            <a:r>
              <a:rPr lang="en-US" dirty="0" err="1" smtClean="0">
                <a:solidFill>
                  <a:prstClr val="white"/>
                </a:solidFill>
              </a:rPr>
              <a:t>Mem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466994" y="5181600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white"/>
                </a:solidFill>
              </a:rPr>
              <a:t>Mem</a:t>
            </a:r>
            <a:r>
              <a:rPr lang="en-US" dirty="0" smtClean="0">
                <a:solidFill>
                  <a:prstClr val="white"/>
                </a:solidFill>
              </a:rPr>
              <a:t>/WB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78958" y="3505198"/>
            <a:ext cx="1288443" cy="656470"/>
            <a:chOff x="4578958" y="3505198"/>
            <a:chExt cx="1288443" cy="656470"/>
          </a:xfrm>
        </p:grpSpPr>
        <p:sp>
          <p:nvSpPr>
            <p:cNvPr id="7" name="Oval 6"/>
            <p:cNvSpPr/>
            <p:nvPr/>
          </p:nvSpPr>
          <p:spPr>
            <a:xfrm>
              <a:off x="5486400" y="3505198"/>
              <a:ext cx="381001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7" idx="2"/>
              <a:endCxn id="71" idx="7"/>
            </p:cNvCxnSpPr>
            <p:nvPr/>
          </p:nvCxnSpPr>
          <p:spPr>
            <a:xfrm flipH="1">
              <a:off x="4578958" y="3733799"/>
              <a:ext cx="907442" cy="42786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648200" y="4038600"/>
            <a:ext cx="1219201" cy="457202"/>
            <a:chOff x="4648200" y="4038600"/>
            <a:chExt cx="1219201" cy="457202"/>
          </a:xfrm>
        </p:grpSpPr>
        <p:sp>
          <p:nvSpPr>
            <p:cNvPr id="100" name="Oval 99"/>
            <p:cNvSpPr/>
            <p:nvPr/>
          </p:nvSpPr>
          <p:spPr>
            <a:xfrm>
              <a:off x="5486398" y="4038600"/>
              <a:ext cx="381003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100" idx="2"/>
            </p:cNvCxnSpPr>
            <p:nvPr/>
          </p:nvCxnSpPr>
          <p:spPr>
            <a:xfrm flipH="1">
              <a:off x="4648200" y="4267201"/>
              <a:ext cx="838198" cy="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819399" y="3733796"/>
            <a:ext cx="1057303" cy="457202"/>
            <a:chOff x="2819399" y="3733796"/>
            <a:chExt cx="1057303" cy="457202"/>
          </a:xfrm>
        </p:grpSpPr>
        <p:sp>
          <p:nvSpPr>
            <p:cNvPr id="122" name="Oval 121"/>
            <p:cNvSpPr/>
            <p:nvPr/>
          </p:nvSpPr>
          <p:spPr>
            <a:xfrm>
              <a:off x="2819399" y="3733796"/>
              <a:ext cx="381001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22" idx="6"/>
              <a:endCxn id="71" idx="1"/>
            </p:cNvCxnSpPr>
            <p:nvPr/>
          </p:nvCxnSpPr>
          <p:spPr>
            <a:xfrm>
              <a:off x="3200400" y="3962397"/>
              <a:ext cx="676302" cy="19927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819397" y="4267198"/>
            <a:ext cx="911863" cy="457202"/>
            <a:chOff x="2819397" y="4267198"/>
            <a:chExt cx="911863" cy="457202"/>
          </a:xfrm>
        </p:grpSpPr>
        <p:sp>
          <p:nvSpPr>
            <p:cNvPr id="126" name="Oval 125"/>
            <p:cNvSpPr/>
            <p:nvPr/>
          </p:nvSpPr>
          <p:spPr>
            <a:xfrm>
              <a:off x="2819397" y="4267198"/>
              <a:ext cx="381003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126" idx="6"/>
              <a:endCxn id="71" idx="2"/>
            </p:cNvCxnSpPr>
            <p:nvPr/>
          </p:nvCxnSpPr>
          <p:spPr>
            <a:xfrm flipV="1">
              <a:off x="3200400" y="4489449"/>
              <a:ext cx="530860" cy="6350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702630" y="3505200"/>
            <a:ext cx="3298370" cy="1257913"/>
            <a:chOff x="4702630" y="3505200"/>
            <a:chExt cx="3298370" cy="1257913"/>
          </a:xfrm>
        </p:grpSpPr>
        <p:sp>
          <p:nvSpPr>
            <p:cNvPr id="101" name="Oval 100"/>
            <p:cNvSpPr/>
            <p:nvPr/>
          </p:nvSpPr>
          <p:spPr>
            <a:xfrm>
              <a:off x="7619999" y="3505200"/>
              <a:ext cx="381001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4702630" y="3658944"/>
              <a:ext cx="2971800" cy="1104169"/>
            </a:xfrm>
            <a:custGeom>
              <a:avLst/>
              <a:gdLst>
                <a:gd name="connsiteX0" fmla="*/ 2922814 w 3031347"/>
                <a:gd name="connsiteY0" fmla="*/ 80299 h 1104169"/>
                <a:gd name="connsiteX1" fmla="*/ 2857500 w 3031347"/>
                <a:gd name="connsiteY1" fmla="*/ 96627 h 1104169"/>
                <a:gd name="connsiteX2" fmla="*/ 1289957 w 3031347"/>
                <a:gd name="connsiteY2" fmla="*/ 1043685 h 1104169"/>
                <a:gd name="connsiteX3" fmla="*/ 0 w 3031347"/>
                <a:gd name="connsiteY3" fmla="*/ 929385 h 11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1347" h="1104169">
                  <a:moveTo>
                    <a:pt x="2922814" y="80299"/>
                  </a:moveTo>
                  <a:cubicBezTo>
                    <a:pt x="3026228" y="8181"/>
                    <a:pt x="3129643" y="-63937"/>
                    <a:pt x="2857500" y="96627"/>
                  </a:cubicBezTo>
                  <a:cubicBezTo>
                    <a:pt x="2585357" y="257191"/>
                    <a:pt x="1766207" y="904892"/>
                    <a:pt x="1289957" y="1043685"/>
                  </a:cubicBezTo>
                  <a:cubicBezTo>
                    <a:pt x="813707" y="1182478"/>
                    <a:pt x="406853" y="1055931"/>
                    <a:pt x="0" y="929385"/>
                  </a:cubicBezTo>
                </a:path>
              </a:pathLst>
            </a:custGeom>
            <a:noFill/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23014" y="4038602"/>
            <a:ext cx="3477986" cy="1159652"/>
            <a:chOff x="4523014" y="4038602"/>
            <a:chExt cx="3477986" cy="1159652"/>
          </a:xfrm>
        </p:grpSpPr>
        <p:sp>
          <p:nvSpPr>
            <p:cNvPr id="111" name="Oval 110"/>
            <p:cNvSpPr/>
            <p:nvPr/>
          </p:nvSpPr>
          <p:spPr>
            <a:xfrm>
              <a:off x="7619997" y="4038602"/>
              <a:ext cx="381003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4523014" y="4327071"/>
              <a:ext cx="3151415" cy="871183"/>
            </a:xfrm>
            <a:custGeom>
              <a:avLst/>
              <a:gdLst>
                <a:gd name="connsiteX0" fmla="*/ 3151415 w 3151415"/>
                <a:gd name="connsiteY0" fmla="*/ 0 h 871183"/>
                <a:gd name="connsiteX1" fmla="*/ 1126672 w 3151415"/>
                <a:gd name="connsiteY1" fmla="*/ 849086 h 871183"/>
                <a:gd name="connsiteX2" fmla="*/ 0 w 3151415"/>
                <a:gd name="connsiteY2" fmla="*/ 538843 h 87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1415" h="871183">
                  <a:moveTo>
                    <a:pt x="3151415" y="0"/>
                  </a:moveTo>
                  <a:cubicBezTo>
                    <a:pt x="2401661" y="379639"/>
                    <a:pt x="1651908" y="759279"/>
                    <a:pt x="1126672" y="849086"/>
                  </a:cubicBezTo>
                  <a:cubicBezTo>
                    <a:pt x="601436" y="938893"/>
                    <a:pt x="300718" y="738868"/>
                    <a:pt x="0" y="538843"/>
                  </a:cubicBezTo>
                </a:path>
              </a:pathLst>
            </a:custGeom>
            <a:noFill/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0" name="Straight Connector 29"/>
          <p:cNvCxnSpPr/>
          <p:nvPr/>
        </p:nvCxnSpPr>
        <p:spPr>
          <a:xfrm>
            <a:off x="4038600" y="2628327"/>
            <a:ext cx="0" cy="1486471"/>
          </a:xfrm>
          <a:prstGeom prst="line">
            <a:avLst/>
          </a:prstGeom>
          <a:ln w="254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4038600" y="1676400"/>
            <a:ext cx="189230" cy="2349497"/>
            <a:chOff x="4038600" y="1676400"/>
            <a:chExt cx="189230" cy="2349497"/>
          </a:xfrm>
        </p:grpSpPr>
        <p:cxnSp>
          <p:nvCxnSpPr>
            <p:cNvPr id="33" name="Straight Connector 32"/>
            <p:cNvCxnSpPr>
              <a:stCxn id="71" idx="0"/>
            </p:cNvCxnSpPr>
            <p:nvPr/>
          </p:nvCxnSpPr>
          <p:spPr>
            <a:xfrm flipV="1">
              <a:off x="4227830" y="1893331"/>
              <a:ext cx="0" cy="213256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4038600" y="1676400"/>
              <a:ext cx="0" cy="228600"/>
            </a:xfrm>
            <a:prstGeom prst="line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038600" y="1893331"/>
              <a:ext cx="18923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922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Forwarding </a:t>
            </a:r>
            <a:r>
              <a:rPr lang="en-US" dirty="0" err="1" smtClean="0"/>
              <a:t>Datapath</a:t>
            </a:r>
            <a:endParaRPr lang="en-US" dirty="0"/>
          </a:p>
        </p:txBody>
      </p:sp>
      <p:sp>
        <p:nvSpPr>
          <p:cNvPr id="24340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6324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Ex/MEM </a:t>
            </a:r>
            <a:r>
              <a:rPr lang="en-US" dirty="0">
                <a:solidFill>
                  <a:srgbClr val="FFFF00"/>
                </a:solidFill>
              </a:rPr>
              <a:t>to EX Bypass</a:t>
            </a:r>
          </a:p>
          <a:p>
            <a:pPr lvl="1"/>
            <a:r>
              <a:rPr lang="en-US" dirty="0"/>
              <a:t>EX needs ALU result that is still in MEM stage</a:t>
            </a:r>
          </a:p>
          <a:p>
            <a:pPr lvl="1"/>
            <a:r>
              <a:rPr lang="en-US" dirty="0"/>
              <a:t>Resolve:</a:t>
            </a:r>
          </a:p>
          <a:p>
            <a:pPr marL="173038" lvl="1" indent="0">
              <a:buNone/>
            </a:pPr>
            <a:r>
              <a:rPr lang="en-US" dirty="0"/>
              <a:t>	Add a bypass from EX/MEM.D to start of EX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How to detect? </a:t>
            </a:r>
            <a:r>
              <a:rPr lang="en-US" dirty="0" smtClean="0"/>
              <a:t>Logic in Ex Stage:</a:t>
            </a:r>
          </a:p>
          <a:p>
            <a:r>
              <a:rPr lang="en-US" dirty="0" smtClean="0"/>
              <a:t>	forward = (Ex/M.WE &amp;&amp; EX/</a:t>
            </a:r>
            <a:r>
              <a:rPr lang="en-US" dirty="0" err="1" smtClean="0"/>
              <a:t>M.Rd</a:t>
            </a:r>
            <a:r>
              <a:rPr lang="en-US" dirty="0" smtClean="0"/>
              <a:t> != 0 &amp;&amp;</a:t>
            </a:r>
          </a:p>
          <a:p>
            <a:r>
              <a:rPr lang="en-US" dirty="0"/>
              <a:t>	</a:t>
            </a:r>
            <a:r>
              <a:rPr lang="en-US" dirty="0" smtClean="0"/>
              <a:t>		ID/</a:t>
            </a:r>
            <a:r>
              <a:rPr lang="en-US" dirty="0" err="1" smtClean="0"/>
              <a:t>Ex.Ra</a:t>
            </a:r>
            <a:r>
              <a:rPr lang="en-US" dirty="0" smtClean="0"/>
              <a:t> == Ex/</a:t>
            </a:r>
            <a:r>
              <a:rPr lang="en-US" dirty="0" err="1" smtClean="0"/>
              <a:t>M.Rd</a:t>
            </a:r>
            <a:r>
              <a:rPr lang="en-US" dirty="0" smtClean="0"/>
              <a:t>)</a:t>
            </a:r>
          </a:p>
          <a:p>
            <a:r>
              <a:rPr lang="en-US" dirty="0" smtClean="0"/>
              <a:t>		      || (same for </a:t>
            </a:r>
            <a:r>
              <a:rPr lang="en-US" dirty="0" err="1" smtClean="0"/>
              <a:t>rB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  <p:sp>
        <p:nvSpPr>
          <p:cNvPr id="5" name="Rounded Rectangular Callout 4" hidden="1"/>
          <p:cNvSpPr/>
          <p:nvPr>
            <p:custDataLst>
              <p:tags r:id="rId3"/>
            </p:custDataLst>
          </p:nvPr>
        </p:nvSpPr>
        <p:spPr>
          <a:xfrm>
            <a:off x="2895600" y="3657600"/>
            <a:ext cx="2590800" cy="685800"/>
          </a:xfrm>
          <a:prstGeom prst="wedgeRoundRectCallout">
            <a:avLst>
              <a:gd name="adj1" fmla="val 9819"/>
              <a:gd name="adj2" fmla="val -81071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“earlier” = started earlier</a:t>
            </a:r>
          </a:p>
          <a:p>
            <a:pPr algn="ctr"/>
            <a:r>
              <a:rPr lang="en-US" dirty="0" smtClean="0">
                <a:solidFill>
                  <a:schemeClr val="accent4"/>
                </a:solidFill>
              </a:rPr>
              <a:t>= stage right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Rounded Rectangular Callout 5" hidden="1"/>
          <p:cNvSpPr/>
          <p:nvPr>
            <p:custDataLst>
              <p:tags r:id="rId4"/>
            </p:custDataLst>
          </p:nvPr>
        </p:nvSpPr>
        <p:spPr>
          <a:xfrm>
            <a:off x="6324600" y="3581400"/>
            <a:ext cx="1752600" cy="381000"/>
          </a:xfrm>
          <a:prstGeom prst="wedgeRoundRectCallout">
            <a:avLst>
              <a:gd name="adj1" fmla="val 9819"/>
              <a:gd name="adj2" fmla="val -81071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stage left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Rectangle 6" hidden="1"/>
          <p:cNvSpPr/>
          <p:nvPr>
            <p:custDataLst>
              <p:tags r:id="rId5"/>
            </p:custDataLst>
          </p:nvPr>
        </p:nvSpPr>
        <p:spPr>
          <a:xfrm>
            <a:off x="2362200" y="31242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solidFill>
                  <a:schemeClr val="accent4"/>
                </a:solidFill>
              </a:rPr>
              <a:t>destination </a:t>
            </a:r>
            <a:r>
              <a:rPr lang="en-US" dirty="0" err="1" smtClean="0">
                <a:solidFill>
                  <a:schemeClr val="accent4"/>
                </a:solidFill>
              </a:rPr>
              <a:t>reg</a:t>
            </a:r>
            <a:r>
              <a:rPr lang="en-US" dirty="0" smtClean="0">
                <a:solidFill>
                  <a:schemeClr val="accent4"/>
                </a:solidFill>
              </a:rPr>
              <a:t> of earlier instruction == source </a:t>
            </a:r>
            <a:r>
              <a:rPr lang="en-US" dirty="0" err="1" smtClean="0">
                <a:solidFill>
                  <a:schemeClr val="accent4"/>
                </a:solidFill>
              </a:rPr>
              <a:t>reg</a:t>
            </a:r>
            <a:r>
              <a:rPr lang="en-US" dirty="0" smtClean="0">
                <a:solidFill>
                  <a:schemeClr val="accent4"/>
                </a:solidFill>
              </a:rPr>
              <a:t> of current</a:t>
            </a:r>
          </a:p>
        </p:txBody>
      </p:sp>
    </p:spTree>
    <p:extLst>
      <p:ext uri="{BB962C8B-B14F-4D97-AF65-F5344CB8AC3E}">
        <p14:creationId xmlns:p14="http://schemas.microsoft.com/office/powerpoint/2010/main" val="333920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Forwarding </a:t>
            </a:r>
            <a:r>
              <a:rPr lang="en-US" dirty="0" err="1" smtClean="0"/>
              <a:t>Datapath</a:t>
            </a:r>
            <a:endParaRPr lang="en-US" dirty="0"/>
          </a:p>
        </p:txBody>
      </p:sp>
      <p:sp>
        <p:nvSpPr>
          <p:cNvPr id="24340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63246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Mem</a:t>
            </a:r>
            <a:r>
              <a:rPr lang="en-US" dirty="0" smtClean="0">
                <a:solidFill>
                  <a:srgbClr val="FFFF00"/>
                </a:solidFill>
              </a:rPr>
              <a:t>/WB </a:t>
            </a:r>
            <a:r>
              <a:rPr lang="en-US" dirty="0">
                <a:solidFill>
                  <a:srgbClr val="FFFF00"/>
                </a:solidFill>
              </a:rPr>
              <a:t>to EX Bypass</a:t>
            </a:r>
          </a:p>
          <a:p>
            <a:pPr lvl="1"/>
            <a:r>
              <a:rPr lang="en-US" dirty="0"/>
              <a:t>EX needs value being written by WB</a:t>
            </a:r>
          </a:p>
          <a:p>
            <a:pPr lvl="1"/>
            <a:r>
              <a:rPr lang="en-US" dirty="0"/>
              <a:t>Resolve:</a:t>
            </a:r>
          </a:p>
          <a:p>
            <a:pPr marL="173038" lvl="1" indent="0">
              <a:buNone/>
            </a:pPr>
            <a:r>
              <a:rPr lang="en-US" dirty="0"/>
              <a:t>	Add bypass from WB final value to start of EX </a:t>
            </a:r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How to detect? </a:t>
            </a:r>
            <a:r>
              <a:rPr lang="en-US" dirty="0" smtClean="0"/>
              <a:t>Logic in Ex Stage:</a:t>
            </a:r>
          </a:p>
          <a:p>
            <a:r>
              <a:rPr lang="en-US" dirty="0" smtClean="0"/>
              <a:t>	forward = (M/WB.WE &amp;&amp; M/</a:t>
            </a:r>
            <a:r>
              <a:rPr lang="en-US" dirty="0" err="1" smtClean="0"/>
              <a:t>WB.Rd</a:t>
            </a:r>
            <a:r>
              <a:rPr lang="en-US" dirty="0" smtClean="0"/>
              <a:t> != 0 &amp;&amp;</a:t>
            </a:r>
          </a:p>
          <a:p>
            <a:r>
              <a:rPr lang="en-US" dirty="0"/>
              <a:t>	</a:t>
            </a:r>
            <a:r>
              <a:rPr lang="en-US" dirty="0" smtClean="0"/>
              <a:t>		    ID/</a:t>
            </a:r>
            <a:r>
              <a:rPr lang="en-US" dirty="0" err="1" smtClean="0"/>
              <a:t>Ex.Ra</a:t>
            </a:r>
            <a:r>
              <a:rPr lang="en-US" dirty="0" smtClean="0"/>
              <a:t> == M/</a:t>
            </a:r>
            <a:r>
              <a:rPr lang="en-US" dirty="0" err="1" smtClean="0"/>
              <a:t>WB.Rd</a:t>
            </a:r>
            <a:r>
              <a:rPr lang="en-US" dirty="0"/>
              <a:t> </a:t>
            </a:r>
            <a:r>
              <a:rPr lang="en-US" dirty="0" smtClean="0"/>
              <a:t>&amp;&amp;</a:t>
            </a:r>
          </a:p>
          <a:p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FFFF00"/>
                </a:solidFill>
              </a:rPr>
              <a:t>not (ID/</a:t>
            </a:r>
            <a:r>
              <a:rPr lang="en-US" dirty="0" err="1" smtClean="0">
                <a:solidFill>
                  <a:srgbClr val="FFFF00"/>
                </a:solidFill>
              </a:rPr>
              <a:t>Ex.WE</a:t>
            </a:r>
            <a:r>
              <a:rPr lang="en-US" dirty="0" smtClean="0">
                <a:solidFill>
                  <a:srgbClr val="FFFF00"/>
                </a:solidFill>
              </a:rPr>
              <a:t> &amp;&amp; Ex/</a:t>
            </a:r>
            <a:r>
              <a:rPr lang="en-US" dirty="0" err="1" smtClean="0">
                <a:solidFill>
                  <a:srgbClr val="FFFF00"/>
                </a:solidFill>
              </a:rPr>
              <a:t>M.Rd</a:t>
            </a:r>
            <a:r>
              <a:rPr lang="en-US" dirty="0" smtClean="0">
                <a:solidFill>
                  <a:srgbClr val="FFFF00"/>
                </a:solidFill>
              </a:rPr>
              <a:t> != 0 &amp;&amp;</a:t>
            </a:r>
          </a:p>
          <a:p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		         ID/</a:t>
            </a:r>
            <a:r>
              <a:rPr lang="en-US" dirty="0" err="1" smtClean="0">
                <a:solidFill>
                  <a:srgbClr val="FFFF00"/>
                </a:solidFill>
              </a:rPr>
              <a:t>Ex.Ra</a:t>
            </a:r>
            <a:r>
              <a:rPr lang="en-US" dirty="0" smtClean="0">
                <a:solidFill>
                  <a:srgbClr val="FFFF00"/>
                </a:solidFill>
              </a:rPr>
              <a:t> == Ex/</a:t>
            </a:r>
            <a:r>
              <a:rPr lang="en-US" dirty="0" err="1" smtClean="0">
                <a:solidFill>
                  <a:srgbClr val="FFFF00"/>
                </a:solidFill>
              </a:rPr>
              <a:t>M.Rd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r>
              <a:rPr lang="en-US" dirty="0" smtClean="0"/>
              <a:t>		      || (same for </a:t>
            </a:r>
            <a:r>
              <a:rPr lang="en-US" dirty="0" err="1" smtClean="0"/>
              <a:t>rB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  <p:sp>
        <p:nvSpPr>
          <p:cNvPr id="5" name="Rounded Rectangular Callout 4" hidden="1"/>
          <p:cNvSpPr/>
          <p:nvPr>
            <p:custDataLst>
              <p:tags r:id="rId3"/>
            </p:custDataLst>
          </p:nvPr>
        </p:nvSpPr>
        <p:spPr>
          <a:xfrm>
            <a:off x="2895600" y="3657600"/>
            <a:ext cx="2590800" cy="685800"/>
          </a:xfrm>
          <a:prstGeom prst="wedgeRoundRectCallout">
            <a:avLst>
              <a:gd name="adj1" fmla="val 9819"/>
              <a:gd name="adj2" fmla="val -81071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“earlier” = started earlier</a:t>
            </a:r>
          </a:p>
          <a:p>
            <a:pPr algn="ctr"/>
            <a:r>
              <a:rPr lang="en-US" dirty="0" smtClean="0">
                <a:solidFill>
                  <a:schemeClr val="accent4"/>
                </a:solidFill>
              </a:rPr>
              <a:t>= stage right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Rounded Rectangular Callout 5" hidden="1"/>
          <p:cNvSpPr/>
          <p:nvPr>
            <p:custDataLst>
              <p:tags r:id="rId4"/>
            </p:custDataLst>
          </p:nvPr>
        </p:nvSpPr>
        <p:spPr>
          <a:xfrm>
            <a:off x="6324600" y="3581400"/>
            <a:ext cx="1752600" cy="381000"/>
          </a:xfrm>
          <a:prstGeom prst="wedgeRoundRectCallout">
            <a:avLst>
              <a:gd name="adj1" fmla="val 9819"/>
              <a:gd name="adj2" fmla="val -81071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stage left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Rectangle 6" hidden="1"/>
          <p:cNvSpPr/>
          <p:nvPr>
            <p:custDataLst>
              <p:tags r:id="rId5"/>
            </p:custDataLst>
          </p:nvPr>
        </p:nvSpPr>
        <p:spPr>
          <a:xfrm>
            <a:off x="2362200" y="31242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solidFill>
                  <a:schemeClr val="accent4"/>
                </a:solidFill>
              </a:rPr>
              <a:t>destination </a:t>
            </a:r>
            <a:r>
              <a:rPr lang="en-US" dirty="0" err="1" smtClean="0">
                <a:solidFill>
                  <a:schemeClr val="accent4"/>
                </a:solidFill>
              </a:rPr>
              <a:t>reg</a:t>
            </a:r>
            <a:r>
              <a:rPr lang="en-US" dirty="0" smtClean="0">
                <a:solidFill>
                  <a:schemeClr val="accent4"/>
                </a:solidFill>
              </a:rPr>
              <a:t> of earlier instruction == source </a:t>
            </a:r>
            <a:r>
              <a:rPr lang="en-US" dirty="0" err="1" smtClean="0">
                <a:solidFill>
                  <a:schemeClr val="accent4"/>
                </a:solidFill>
              </a:rPr>
              <a:t>reg</a:t>
            </a:r>
            <a:r>
              <a:rPr lang="en-US" dirty="0" smtClean="0">
                <a:solidFill>
                  <a:schemeClr val="accent4"/>
                </a:solidFill>
              </a:rPr>
              <a:t> of current</a:t>
            </a:r>
          </a:p>
        </p:txBody>
      </p:sp>
    </p:spTree>
    <p:extLst>
      <p:ext uri="{BB962C8B-B14F-4D97-AF65-F5344CB8AC3E}">
        <p14:creationId xmlns:p14="http://schemas.microsoft.com/office/powerpoint/2010/main" val="401203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Forwarding </a:t>
            </a:r>
            <a:r>
              <a:rPr lang="en-US" dirty="0" err="1" smtClean="0"/>
              <a:t>Datapath</a:t>
            </a:r>
            <a:endParaRPr lang="en-US" dirty="0"/>
          </a:p>
        </p:txBody>
      </p:sp>
      <p:sp>
        <p:nvSpPr>
          <p:cNvPr id="24340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6324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Register </a:t>
            </a:r>
            <a:r>
              <a:rPr lang="en-US" dirty="0">
                <a:solidFill>
                  <a:schemeClr val="accent1"/>
                </a:solidFill>
              </a:rPr>
              <a:t>File Bypass</a:t>
            </a:r>
          </a:p>
          <a:p>
            <a:pPr lvl="1"/>
            <a:r>
              <a:rPr lang="en-US" dirty="0"/>
              <a:t>Reading a value that is currently being written</a:t>
            </a:r>
          </a:p>
          <a:p>
            <a:pPr lvl="1"/>
            <a:r>
              <a:rPr lang="en-US" dirty="0"/>
              <a:t>Detect:</a:t>
            </a:r>
          </a:p>
          <a:p>
            <a:pPr marL="173038" lvl="1" indent="0">
              <a:buNone/>
            </a:pPr>
            <a:r>
              <a:rPr lang="en-US" dirty="0"/>
              <a:t>	((Ra == MEM/</a:t>
            </a:r>
            <a:r>
              <a:rPr lang="en-US" dirty="0" err="1"/>
              <a:t>WB.Rd</a:t>
            </a:r>
            <a:r>
              <a:rPr lang="en-US" dirty="0"/>
              <a:t>) or (</a:t>
            </a:r>
            <a:r>
              <a:rPr lang="en-US" dirty="0" err="1"/>
              <a:t>Rb</a:t>
            </a:r>
            <a:r>
              <a:rPr lang="en-US" dirty="0"/>
              <a:t> == MEM/</a:t>
            </a:r>
            <a:r>
              <a:rPr lang="en-US" dirty="0" err="1"/>
              <a:t>WB.Rd</a:t>
            </a:r>
            <a:r>
              <a:rPr lang="en-US" dirty="0"/>
              <a:t>))</a:t>
            </a:r>
            <a:br>
              <a:rPr lang="en-US" dirty="0"/>
            </a:br>
            <a:r>
              <a:rPr lang="en-US" dirty="0"/>
              <a:t>	and (WB is writing a register)</a:t>
            </a:r>
          </a:p>
          <a:p>
            <a:pPr lvl="1"/>
            <a:r>
              <a:rPr lang="en-US" dirty="0"/>
              <a:t>Resolve:</a:t>
            </a:r>
          </a:p>
          <a:p>
            <a:pPr marL="173038" lvl="1" indent="0">
              <a:buNone/>
            </a:pPr>
            <a:r>
              <a:rPr lang="en-US" dirty="0"/>
              <a:t>	Add a bypass around register file (WB to ID)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Better </a:t>
            </a:r>
            <a:r>
              <a:rPr lang="en-US" dirty="0" err="1" smtClean="0">
                <a:solidFill>
                  <a:schemeClr val="accent1"/>
                </a:solidFill>
              </a:rPr>
              <a:t>Soln</a:t>
            </a:r>
            <a:r>
              <a:rPr lang="en-US" dirty="0">
                <a:solidFill>
                  <a:schemeClr val="accent1"/>
                </a:solidFill>
              </a:rPr>
              <a:t>: (Hack) just negate register file clock</a:t>
            </a:r>
          </a:p>
          <a:p>
            <a:pPr lvl="2"/>
            <a:r>
              <a:rPr lang="en-US" dirty="0"/>
              <a:t>writes happen at end of first half of each clock cycle</a:t>
            </a:r>
          </a:p>
          <a:p>
            <a:pPr lvl="2"/>
            <a:r>
              <a:rPr lang="en-US" dirty="0"/>
              <a:t>reads happen during second half of each clock </a:t>
            </a:r>
            <a:r>
              <a:rPr lang="en-US" dirty="0" smtClean="0"/>
              <a:t>cycle</a:t>
            </a:r>
          </a:p>
          <a:p>
            <a:endParaRPr lang="en-US" dirty="0" smtClean="0"/>
          </a:p>
        </p:txBody>
      </p:sp>
      <p:sp>
        <p:nvSpPr>
          <p:cNvPr id="5" name="Rounded Rectangular Callout 4" hidden="1"/>
          <p:cNvSpPr/>
          <p:nvPr>
            <p:custDataLst>
              <p:tags r:id="rId3"/>
            </p:custDataLst>
          </p:nvPr>
        </p:nvSpPr>
        <p:spPr>
          <a:xfrm>
            <a:off x="2895600" y="3657600"/>
            <a:ext cx="2590800" cy="685800"/>
          </a:xfrm>
          <a:prstGeom prst="wedgeRoundRectCallout">
            <a:avLst>
              <a:gd name="adj1" fmla="val 9819"/>
              <a:gd name="adj2" fmla="val -81071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“earlier” = started earlier</a:t>
            </a:r>
          </a:p>
          <a:p>
            <a:pPr algn="ctr"/>
            <a:r>
              <a:rPr lang="en-US" dirty="0" smtClean="0">
                <a:solidFill>
                  <a:schemeClr val="accent4"/>
                </a:solidFill>
              </a:rPr>
              <a:t>= stage right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Rounded Rectangular Callout 5" hidden="1"/>
          <p:cNvSpPr/>
          <p:nvPr>
            <p:custDataLst>
              <p:tags r:id="rId4"/>
            </p:custDataLst>
          </p:nvPr>
        </p:nvSpPr>
        <p:spPr>
          <a:xfrm>
            <a:off x="6324600" y="3581400"/>
            <a:ext cx="1752600" cy="381000"/>
          </a:xfrm>
          <a:prstGeom prst="wedgeRoundRectCallout">
            <a:avLst>
              <a:gd name="adj1" fmla="val 9819"/>
              <a:gd name="adj2" fmla="val -81071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stage left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Rectangle 6" hidden="1"/>
          <p:cNvSpPr/>
          <p:nvPr>
            <p:custDataLst>
              <p:tags r:id="rId5"/>
            </p:custDataLst>
          </p:nvPr>
        </p:nvSpPr>
        <p:spPr>
          <a:xfrm>
            <a:off x="2362200" y="31242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solidFill>
                  <a:schemeClr val="accent4"/>
                </a:solidFill>
              </a:rPr>
              <a:t>destination </a:t>
            </a:r>
            <a:r>
              <a:rPr lang="en-US" dirty="0" err="1" smtClean="0">
                <a:solidFill>
                  <a:schemeClr val="accent4"/>
                </a:solidFill>
              </a:rPr>
              <a:t>reg</a:t>
            </a:r>
            <a:r>
              <a:rPr lang="en-US" dirty="0" smtClean="0">
                <a:solidFill>
                  <a:schemeClr val="accent4"/>
                </a:solidFill>
              </a:rPr>
              <a:t> of earlier instruction == source </a:t>
            </a:r>
            <a:r>
              <a:rPr lang="en-US" dirty="0" err="1" smtClean="0">
                <a:solidFill>
                  <a:schemeClr val="accent4"/>
                </a:solidFill>
              </a:rPr>
              <a:t>reg</a:t>
            </a:r>
            <a:r>
              <a:rPr lang="en-US" dirty="0" smtClean="0">
                <a:solidFill>
                  <a:schemeClr val="accent4"/>
                </a:solidFill>
              </a:rPr>
              <a:t> of current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28600" y="4114800"/>
            <a:ext cx="8305800" cy="1752600"/>
          </a:xfrm>
          <a:prstGeom prst="round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6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Forwarding Datapath</a:t>
            </a:r>
            <a:endParaRPr lang="en-US" dirty="0"/>
          </a:p>
        </p:txBody>
      </p:sp>
      <p:sp>
        <p:nvSpPr>
          <p:cNvPr id="77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-761999" y="3047998"/>
            <a:ext cx="3962404" cy="3048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990604" y="3047996"/>
            <a:ext cx="3962404" cy="304804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2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3657602" y="3047994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4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5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Freeform 85"/>
          <p:cNvSpPr/>
          <p:nvPr>
            <p:custDataLst>
              <p:tags r:id="rId9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362200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124198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9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5791202" y="3047994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0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data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dirty="0" err="1" smtClean="0">
                <a:solidFill>
                  <a:srgbClr val="FFFFFF"/>
                </a:solidFill>
              </a:rPr>
              <a:t>mem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</a:rPr>
              <a:t>imm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2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523992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3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4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5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6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7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8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9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B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3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A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B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D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6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M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7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D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8" name="Line 4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9" name="Rectangle 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52400" y="2133597"/>
            <a:ext cx="762000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inst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dirty="0" err="1" smtClean="0">
                <a:solidFill>
                  <a:srgbClr val="FFFFFF"/>
                </a:solidFill>
              </a:rPr>
              <a:t>mem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0" name="Rectangle 19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10"/>
          <p:cNvGrpSpPr/>
          <p:nvPr>
            <p:custDataLst>
              <p:tags r:id="rId32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solidFill>
            <a:schemeClr val="bg2"/>
          </a:solidFill>
        </p:grpSpPr>
        <p:sp>
          <p:nvSpPr>
            <p:cNvPr id="112" name="Rectangle 22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rgbClr val="FFFFFF"/>
                </a:solidFill>
              </a:endParaRPr>
            </a:p>
          </p:txBody>
        </p:sp>
        <p:sp>
          <p:nvSpPr>
            <p:cNvPr id="113" name="TextBox 112"/>
            <p:cNvSpPr txBox="1"/>
            <p:nvPr>
              <p:custDataLst>
                <p:tags r:id="rId62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</a:rPr>
                <a:t>D</a:t>
              </a:r>
            </a:p>
          </p:txBody>
        </p:sp>
        <p:sp>
          <p:nvSpPr>
            <p:cNvPr id="114" name="TextBox 113"/>
            <p:cNvSpPr txBox="1"/>
            <p:nvPr>
              <p:custDataLst>
                <p:tags r:id="rId63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</a:rPr>
                <a:t>B</a:t>
              </a:r>
            </a:p>
          </p:txBody>
        </p:sp>
        <p:sp>
          <p:nvSpPr>
            <p:cNvPr id="115" name="TextBox 114"/>
            <p:cNvSpPr txBox="1"/>
            <p:nvPr>
              <p:custDataLst>
                <p:tags r:id="rId64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</a:rPr>
                <a:t>A</a:t>
              </a:r>
            </a:p>
          </p:txBody>
        </p:sp>
      </p:grpSp>
      <p:sp>
        <p:nvSpPr>
          <p:cNvPr id="54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6200000">
            <a:off x="5410199" y="35813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Rd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16200000">
            <a:off x="7543799" y="35813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Rd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16200000">
            <a:off x="2743209" y="381000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</a:rPr>
              <a:t>Rb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16200000">
            <a:off x="5410199" y="411480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WE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 rot="16200000">
            <a:off x="7543800" y="411480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WE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6200000">
            <a:off x="5410200" y="46481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MC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0" name="Text Box 11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 rot="16200000">
            <a:off x="2743209" y="434340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Ra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6200000">
            <a:off x="7543798" y="46481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MC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2" name="Rectangle 1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962400" y="19812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962400" y="11430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124200" y="1676400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352800" y="2285999"/>
            <a:ext cx="6096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3581400" y="2057399"/>
            <a:ext cx="3810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3124200" y="2514598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 flipV="1">
            <a:off x="3581400" y="914400"/>
            <a:ext cx="25146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6096000" y="914400"/>
            <a:ext cx="0" cy="106680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V="1">
            <a:off x="3352800" y="1447800"/>
            <a:ext cx="6096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6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3352800" y="1600200"/>
            <a:ext cx="0" cy="3810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7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 flipV="1">
            <a:off x="3581400" y="1219200"/>
            <a:ext cx="0" cy="6858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3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3581400" y="914398"/>
            <a:ext cx="0" cy="114300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4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3581400" y="1219200"/>
            <a:ext cx="3810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8" name="Line 43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9" name="Line 43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0" name="Line 43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3352800" y="762000"/>
            <a:ext cx="0" cy="152400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5" name="Line 4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MARTInkAnnotation320"/>
          <p:cNvSpPr/>
          <p:nvPr/>
        </p:nvSpPr>
        <p:spPr>
          <a:xfrm>
            <a:off x="7955280" y="4236720"/>
            <a:ext cx="7621" cy="1"/>
          </a:xfrm>
          <a:custGeom>
            <a:avLst/>
            <a:gdLst/>
            <a:ahLst/>
            <a:cxnLst/>
            <a:rect l="0" t="0" r="0" b="0"/>
            <a:pathLst>
              <a:path w="7621" h="1">
                <a:moveTo>
                  <a:pt x="762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>
            <p:custDataLst>
              <p:tags r:id="rId59"/>
            </p:custDataLst>
          </p:nvPr>
        </p:nvSpPr>
        <p:spPr>
          <a:xfrm>
            <a:off x="3731260" y="4025897"/>
            <a:ext cx="993140" cy="92710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forward</a:t>
            </a:r>
            <a:br>
              <a:rPr lang="en-US" sz="2000" dirty="0" smtClean="0">
                <a:solidFill>
                  <a:prstClr val="white"/>
                </a:solidFill>
              </a:rPr>
            </a:br>
            <a:r>
              <a:rPr lang="en-US" sz="2000" dirty="0" smtClean="0">
                <a:solidFill>
                  <a:prstClr val="white"/>
                </a:solidFill>
              </a:rPr>
              <a:t>unit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>
            <p:custDataLst>
              <p:tags r:id="rId60"/>
            </p:custDataLst>
          </p:nvPr>
        </p:nvSpPr>
        <p:spPr>
          <a:xfrm>
            <a:off x="1524000" y="3657598"/>
            <a:ext cx="1066802" cy="91440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detect</a:t>
            </a:r>
            <a:br>
              <a:rPr lang="en-US" sz="2000" dirty="0" smtClean="0">
                <a:solidFill>
                  <a:prstClr val="white"/>
                </a:solidFill>
              </a:rPr>
            </a:br>
            <a:r>
              <a:rPr lang="en-US" sz="2000" dirty="0" smtClean="0">
                <a:solidFill>
                  <a:prstClr val="white"/>
                </a:solidFill>
              </a:rPr>
              <a:t>hazard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5534561"/>
            <a:ext cx="6368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</a:rPr>
              <a:t>Three types of forwarding/bypass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Forwarding from Ex/</a:t>
            </a:r>
            <a:r>
              <a:rPr lang="en-US" sz="2000" dirty="0" err="1">
                <a:solidFill>
                  <a:prstClr val="white"/>
                </a:solidFill>
              </a:rPr>
              <a:t>Mem</a:t>
            </a:r>
            <a:r>
              <a:rPr lang="en-US" sz="2000" dirty="0">
                <a:solidFill>
                  <a:prstClr val="white"/>
                </a:solidFill>
              </a:rPr>
              <a:t> registers to Ex stage (</a:t>
            </a:r>
            <a:r>
              <a:rPr lang="en-US" sz="2000" dirty="0" err="1" smtClean="0">
                <a:solidFill>
                  <a:prstClr val="white"/>
                </a:solidFill>
              </a:rPr>
              <a:t>M</a:t>
            </a:r>
            <a:r>
              <a:rPr lang="en-US" sz="2000" dirty="0" err="1" smtClean="0">
                <a:solidFill>
                  <a:prstClr val="white"/>
                </a:solidFill>
                <a:sym typeface="Symbol"/>
              </a:rPr>
              <a:t></a:t>
            </a:r>
            <a:r>
              <a:rPr lang="en-US" sz="2000" dirty="0" err="1" smtClean="0">
                <a:solidFill>
                  <a:prstClr val="white"/>
                </a:solidFill>
              </a:rPr>
              <a:t>Ex</a:t>
            </a:r>
            <a:r>
              <a:rPr lang="en-US" sz="2000" dirty="0">
                <a:solidFill>
                  <a:prstClr val="white"/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Forwarding from </a:t>
            </a:r>
            <a:r>
              <a:rPr lang="en-US" sz="2000" dirty="0" err="1">
                <a:solidFill>
                  <a:prstClr val="white"/>
                </a:solidFill>
              </a:rPr>
              <a:t>Mem</a:t>
            </a:r>
            <a:r>
              <a:rPr lang="en-US" sz="2000" dirty="0">
                <a:solidFill>
                  <a:prstClr val="white"/>
                </a:solidFill>
              </a:rPr>
              <a:t>/WB register to Ex stage (</a:t>
            </a:r>
            <a:r>
              <a:rPr lang="en-US" sz="2000" dirty="0" smtClean="0">
                <a:solidFill>
                  <a:prstClr val="white"/>
                </a:solidFill>
              </a:rPr>
              <a:t>W</a:t>
            </a:r>
            <a:r>
              <a:rPr lang="en-US" sz="2000" dirty="0">
                <a:solidFill>
                  <a:prstClr val="white"/>
                </a:solidFill>
                <a:sym typeface="Symbol"/>
              </a:rPr>
              <a:t>  </a:t>
            </a:r>
            <a:r>
              <a:rPr lang="en-US" sz="2000" dirty="0" smtClean="0">
                <a:solidFill>
                  <a:prstClr val="white"/>
                </a:solidFill>
              </a:rPr>
              <a:t>Ex</a:t>
            </a:r>
            <a:r>
              <a:rPr lang="en-US" sz="2000" dirty="0">
                <a:solidFill>
                  <a:prstClr val="white"/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>
                <a:solidFill>
                  <a:prstClr val="white"/>
                </a:solidFill>
              </a:rPr>
              <a:t>RegisterFile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smtClean="0">
                <a:solidFill>
                  <a:prstClr val="white"/>
                </a:solidFill>
              </a:rPr>
              <a:t>Bypass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181600"/>
            <a:ext cx="631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IF/ID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667000" y="5181600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ID/Ex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334000" y="5181600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Ex/</a:t>
            </a:r>
            <a:r>
              <a:rPr lang="en-US" dirty="0" err="1" smtClean="0">
                <a:solidFill>
                  <a:prstClr val="white"/>
                </a:solidFill>
              </a:rPr>
              <a:t>Mem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466994" y="5181600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white"/>
                </a:solidFill>
              </a:rPr>
              <a:t>Mem</a:t>
            </a:r>
            <a:r>
              <a:rPr lang="en-US" dirty="0" smtClean="0">
                <a:solidFill>
                  <a:prstClr val="white"/>
                </a:solidFill>
              </a:rPr>
              <a:t>/WB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78958" y="3505198"/>
            <a:ext cx="1288443" cy="656470"/>
            <a:chOff x="4578958" y="3505198"/>
            <a:chExt cx="1288443" cy="656470"/>
          </a:xfrm>
        </p:grpSpPr>
        <p:sp>
          <p:nvSpPr>
            <p:cNvPr id="7" name="Oval 6"/>
            <p:cNvSpPr/>
            <p:nvPr/>
          </p:nvSpPr>
          <p:spPr>
            <a:xfrm>
              <a:off x="5486400" y="3505198"/>
              <a:ext cx="381001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7" idx="2"/>
              <a:endCxn id="71" idx="7"/>
            </p:cNvCxnSpPr>
            <p:nvPr/>
          </p:nvCxnSpPr>
          <p:spPr>
            <a:xfrm flipH="1">
              <a:off x="4578958" y="3733799"/>
              <a:ext cx="907442" cy="42786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648200" y="4038600"/>
            <a:ext cx="1219201" cy="457202"/>
            <a:chOff x="4648200" y="4038600"/>
            <a:chExt cx="1219201" cy="457202"/>
          </a:xfrm>
        </p:grpSpPr>
        <p:sp>
          <p:nvSpPr>
            <p:cNvPr id="100" name="Oval 99"/>
            <p:cNvSpPr/>
            <p:nvPr/>
          </p:nvSpPr>
          <p:spPr>
            <a:xfrm>
              <a:off x="5486398" y="4038600"/>
              <a:ext cx="381003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100" idx="2"/>
            </p:cNvCxnSpPr>
            <p:nvPr/>
          </p:nvCxnSpPr>
          <p:spPr>
            <a:xfrm flipH="1">
              <a:off x="4648200" y="4267201"/>
              <a:ext cx="838198" cy="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819399" y="3733796"/>
            <a:ext cx="1057303" cy="457202"/>
            <a:chOff x="2819399" y="3733796"/>
            <a:chExt cx="1057303" cy="457202"/>
          </a:xfrm>
        </p:grpSpPr>
        <p:sp>
          <p:nvSpPr>
            <p:cNvPr id="122" name="Oval 121"/>
            <p:cNvSpPr/>
            <p:nvPr/>
          </p:nvSpPr>
          <p:spPr>
            <a:xfrm>
              <a:off x="2819399" y="3733796"/>
              <a:ext cx="381001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22" idx="6"/>
              <a:endCxn id="71" idx="1"/>
            </p:cNvCxnSpPr>
            <p:nvPr/>
          </p:nvCxnSpPr>
          <p:spPr>
            <a:xfrm>
              <a:off x="3200400" y="3962397"/>
              <a:ext cx="676302" cy="19927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819397" y="4267198"/>
            <a:ext cx="911863" cy="457202"/>
            <a:chOff x="2819397" y="4267198"/>
            <a:chExt cx="911863" cy="457202"/>
          </a:xfrm>
        </p:grpSpPr>
        <p:sp>
          <p:nvSpPr>
            <p:cNvPr id="126" name="Oval 125"/>
            <p:cNvSpPr/>
            <p:nvPr/>
          </p:nvSpPr>
          <p:spPr>
            <a:xfrm>
              <a:off x="2819397" y="4267198"/>
              <a:ext cx="381003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126" idx="6"/>
              <a:endCxn id="71" idx="2"/>
            </p:cNvCxnSpPr>
            <p:nvPr/>
          </p:nvCxnSpPr>
          <p:spPr>
            <a:xfrm flipV="1">
              <a:off x="3200400" y="4489449"/>
              <a:ext cx="530860" cy="6350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702630" y="3505200"/>
            <a:ext cx="3298370" cy="1257913"/>
            <a:chOff x="4702630" y="3505200"/>
            <a:chExt cx="3298370" cy="1257913"/>
          </a:xfrm>
        </p:grpSpPr>
        <p:sp>
          <p:nvSpPr>
            <p:cNvPr id="101" name="Oval 100"/>
            <p:cNvSpPr/>
            <p:nvPr/>
          </p:nvSpPr>
          <p:spPr>
            <a:xfrm>
              <a:off x="7619999" y="3505200"/>
              <a:ext cx="381001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4702630" y="3658944"/>
              <a:ext cx="2971800" cy="1104169"/>
            </a:xfrm>
            <a:custGeom>
              <a:avLst/>
              <a:gdLst>
                <a:gd name="connsiteX0" fmla="*/ 2922814 w 3031347"/>
                <a:gd name="connsiteY0" fmla="*/ 80299 h 1104169"/>
                <a:gd name="connsiteX1" fmla="*/ 2857500 w 3031347"/>
                <a:gd name="connsiteY1" fmla="*/ 96627 h 1104169"/>
                <a:gd name="connsiteX2" fmla="*/ 1289957 w 3031347"/>
                <a:gd name="connsiteY2" fmla="*/ 1043685 h 1104169"/>
                <a:gd name="connsiteX3" fmla="*/ 0 w 3031347"/>
                <a:gd name="connsiteY3" fmla="*/ 929385 h 11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1347" h="1104169">
                  <a:moveTo>
                    <a:pt x="2922814" y="80299"/>
                  </a:moveTo>
                  <a:cubicBezTo>
                    <a:pt x="3026228" y="8181"/>
                    <a:pt x="3129643" y="-63937"/>
                    <a:pt x="2857500" y="96627"/>
                  </a:cubicBezTo>
                  <a:cubicBezTo>
                    <a:pt x="2585357" y="257191"/>
                    <a:pt x="1766207" y="904892"/>
                    <a:pt x="1289957" y="1043685"/>
                  </a:cubicBezTo>
                  <a:cubicBezTo>
                    <a:pt x="813707" y="1182478"/>
                    <a:pt x="406853" y="1055931"/>
                    <a:pt x="0" y="929385"/>
                  </a:cubicBezTo>
                </a:path>
              </a:pathLst>
            </a:custGeom>
            <a:noFill/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23014" y="4038602"/>
            <a:ext cx="3477986" cy="1159652"/>
            <a:chOff x="4523014" y="4038602"/>
            <a:chExt cx="3477986" cy="1159652"/>
          </a:xfrm>
        </p:grpSpPr>
        <p:sp>
          <p:nvSpPr>
            <p:cNvPr id="111" name="Oval 110"/>
            <p:cNvSpPr/>
            <p:nvPr/>
          </p:nvSpPr>
          <p:spPr>
            <a:xfrm>
              <a:off x="7619997" y="4038602"/>
              <a:ext cx="381003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4523014" y="4327071"/>
              <a:ext cx="3151415" cy="871183"/>
            </a:xfrm>
            <a:custGeom>
              <a:avLst/>
              <a:gdLst>
                <a:gd name="connsiteX0" fmla="*/ 3151415 w 3151415"/>
                <a:gd name="connsiteY0" fmla="*/ 0 h 871183"/>
                <a:gd name="connsiteX1" fmla="*/ 1126672 w 3151415"/>
                <a:gd name="connsiteY1" fmla="*/ 849086 h 871183"/>
                <a:gd name="connsiteX2" fmla="*/ 0 w 3151415"/>
                <a:gd name="connsiteY2" fmla="*/ 538843 h 87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1415" h="871183">
                  <a:moveTo>
                    <a:pt x="3151415" y="0"/>
                  </a:moveTo>
                  <a:cubicBezTo>
                    <a:pt x="2401661" y="379639"/>
                    <a:pt x="1651908" y="759279"/>
                    <a:pt x="1126672" y="849086"/>
                  </a:cubicBezTo>
                  <a:cubicBezTo>
                    <a:pt x="601436" y="938893"/>
                    <a:pt x="300718" y="738868"/>
                    <a:pt x="0" y="538843"/>
                  </a:cubicBezTo>
                </a:path>
              </a:pathLst>
            </a:custGeom>
            <a:noFill/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0" name="Straight Connector 29"/>
          <p:cNvCxnSpPr/>
          <p:nvPr/>
        </p:nvCxnSpPr>
        <p:spPr>
          <a:xfrm>
            <a:off x="4038600" y="2628327"/>
            <a:ext cx="0" cy="1486471"/>
          </a:xfrm>
          <a:prstGeom prst="line">
            <a:avLst/>
          </a:prstGeom>
          <a:ln w="254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4038600" y="1676400"/>
            <a:ext cx="189230" cy="2349497"/>
            <a:chOff x="4038600" y="1676400"/>
            <a:chExt cx="189230" cy="2349497"/>
          </a:xfrm>
        </p:grpSpPr>
        <p:cxnSp>
          <p:nvCxnSpPr>
            <p:cNvPr id="33" name="Straight Connector 32"/>
            <p:cNvCxnSpPr>
              <a:stCxn id="71" idx="0"/>
            </p:cNvCxnSpPr>
            <p:nvPr/>
          </p:nvCxnSpPr>
          <p:spPr>
            <a:xfrm flipV="1">
              <a:off x="4227830" y="1893331"/>
              <a:ext cx="0" cy="213256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4038600" y="1676400"/>
              <a:ext cx="0" cy="228600"/>
            </a:xfrm>
            <a:prstGeom prst="line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038600" y="1893331"/>
              <a:ext cx="18923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344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Straight Arrow Connector 286"/>
          <p:cNvCxnSpPr/>
          <p:nvPr>
            <p:custDataLst>
              <p:tags r:id="rId1"/>
            </p:custDataLst>
          </p:nvPr>
        </p:nvCxnSpPr>
        <p:spPr>
          <a:xfrm rot="5400000">
            <a:off x="457200" y="5213806"/>
            <a:ext cx="32004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Forwarding </a:t>
            </a:r>
            <a:r>
              <a:rPr lang="en-US" dirty="0" err="1" smtClean="0"/>
              <a:t>Datapath</a:t>
            </a:r>
            <a:endParaRPr lang="en-US" dirty="0"/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74416543"/>
              </p:ext>
            </p:extLst>
          </p:nvPr>
        </p:nvGraphicFramePr>
        <p:xfrm>
          <a:off x="228601" y="3613605"/>
          <a:ext cx="8762999" cy="3244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990601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r1, r2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sub r5,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or r6,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r4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479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r6,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r8 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651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4" name="Straight Arrow Connector 133"/>
          <p:cNvCxnSpPr/>
          <p:nvPr>
            <p:custDataLst>
              <p:tags r:id="rId4"/>
            </p:custDataLst>
          </p:nvPr>
        </p:nvCxnSpPr>
        <p:spPr>
          <a:xfrm>
            <a:off x="2057407" y="3612018"/>
            <a:ext cx="6934193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6201" y="2209798"/>
            <a:ext cx="2286004" cy="3048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1828804" y="2209796"/>
            <a:ext cx="2286004" cy="304804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4495802" y="2209793"/>
            <a:ext cx="22860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Freeform 63"/>
          <p:cNvSpPr/>
          <p:nvPr>
            <p:custDataLst>
              <p:tags r:id="rId12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114800" y="2362200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124200" y="3124198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629402" y="2209793"/>
            <a:ext cx="22860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data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dirty="0" err="1" smtClean="0">
                <a:solidFill>
                  <a:srgbClr val="FFFFFF"/>
                </a:solidFill>
              </a:rPr>
              <a:t>mem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114800" y="1523992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20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2400" y="2133597"/>
            <a:ext cx="762000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inst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dirty="0" err="1" smtClean="0">
                <a:solidFill>
                  <a:srgbClr val="FFFFFF"/>
                </a:solidFill>
              </a:rPr>
              <a:t>mem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23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24" name="Group 110"/>
          <p:cNvGrpSpPr/>
          <p:nvPr>
            <p:custDataLst>
              <p:tags r:id="rId34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solidFill>
            <a:schemeClr val="bg2"/>
          </a:solidFill>
        </p:grpSpPr>
        <p:sp>
          <p:nvSpPr>
            <p:cNvPr id="125" name="Rectangle 2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rgbClr val="FFFFFF"/>
                </a:solidFill>
              </a:endParaRPr>
            </a:p>
          </p:txBody>
        </p:sp>
        <p:sp>
          <p:nvSpPr>
            <p:cNvPr id="126" name="TextBox 125"/>
            <p:cNvSpPr txBox="1"/>
            <p:nvPr>
              <p:custDataLst>
                <p:tags r:id="rId55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</a:rPr>
                <a:t>D</a:t>
              </a:r>
            </a:p>
          </p:txBody>
        </p:sp>
        <p:sp>
          <p:nvSpPr>
            <p:cNvPr id="127" name="TextBox 126"/>
            <p:cNvSpPr txBox="1"/>
            <p:nvPr>
              <p:custDataLst>
                <p:tags r:id="rId56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</a:rPr>
                <a:t>B</a:t>
              </a:r>
            </a:p>
          </p:txBody>
        </p:sp>
        <p:sp>
          <p:nvSpPr>
            <p:cNvPr id="128" name="TextBox 127"/>
            <p:cNvSpPr txBox="1"/>
            <p:nvPr>
              <p:custDataLst>
                <p:tags r:id="rId57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</a:rPr>
                <a:t>A</a:t>
              </a:r>
            </a:p>
          </p:txBody>
        </p:sp>
      </p:grpSp>
      <p:sp>
        <p:nvSpPr>
          <p:cNvPr id="129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962400" y="19812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0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62400" y="11430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3124200" y="1676400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3352800" y="2285999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581400" y="2057399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124200" y="2514598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581400" y="914400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6096000" y="914400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352800" y="1447800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3352800" y="1600200"/>
            <a:ext cx="0" cy="3810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3581400" y="1219200"/>
            <a:ext cx="0" cy="6858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581400" y="914398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581400" y="1219200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5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6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800" y="762000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7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8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133600" y="381000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874784" y="3810000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657600" y="3810000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Ex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466225" y="381000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M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257800" y="381000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W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955049" y="4596825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96233" y="4596825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717049" y="518160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934200" y="518160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W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495800" y="4596825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Ex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287697" y="4596825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M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087264" y="4596825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W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495800" y="5181600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334000" y="5181600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Ex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112751" y="518160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M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4572000" y="571500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313184" y="5715000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ID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096000" y="5715000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Ex</a:t>
            </a:r>
            <a:endParaRPr lang="en-US" sz="3200" dirty="0">
              <a:solidFill>
                <a:srgbClr val="FFFF00"/>
              </a:solidFill>
            </a:endParaRPr>
          </a:p>
        </p:txBody>
      </p:sp>
      <p:cxnSp>
        <p:nvCxnSpPr>
          <p:cNvPr id="113" name="Straight Connector 112"/>
          <p:cNvCxnSpPr>
            <a:endCxn id="86" idx="1"/>
          </p:cNvCxnSpPr>
          <p:nvPr/>
        </p:nvCxnSpPr>
        <p:spPr>
          <a:xfrm>
            <a:off x="4419598" y="4114800"/>
            <a:ext cx="76202" cy="774413"/>
          </a:xfrm>
          <a:prstGeom prst="line">
            <a:avLst/>
          </a:prstGeom>
          <a:ln w="25400"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81" idx="1"/>
            <a:endCxn id="107" idx="1"/>
          </p:cNvCxnSpPr>
          <p:nvPr/>
        </p:nvCxnSpPr>
        <p:spPr>
          <a:xfrm>
            <a:off x="5257800" y="4102388"/>
            <a:ext cx="76200" cy="1371600"/>
          </a:xfrm>
          <a:prstGeom prst="line">
            <a:avLst/>
          </a:prstGeom>
          <a:ln w="25400"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/>
          <p:cNvGrpSpPr/>
          <p:nvPr/>
        </p:nvGrpSpPr>
        <p:grpSpPr>
          <a:xfrm>
            <a:off x="5334000" y="4417368"/>
            <a:ext cx="478852" cy="230832"/>
            <a:chOff x="5334000" y="2131368"/>
            <a:chExt cx="478852" cy="230832"/>
          </a:xfrm>
        </p:grpSpPr>
        <p:sp>
          <p:nvSpPr>
            <p:cNvPr id="149" name="Rectangle 148"/>
            <p:cNvSpPr/>
            <p:nvPr/>
          </p:nvSpPr>
          <p:spPr>
            <a:xfrm>
              <a:off x="5334000" y="2131368"/>
              <a:ext cx="250252" cy="230832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2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562600" y="2131368"/>
              <a:ext cx="250252" cy="2308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5334000" y="6246168"/>
            <a:ext cx="478852" cy="230832"/>
            <a:chOff x="5334000" y="5636568"/>
            <a:chExt cx="478852" cy="230832"/>
          </a:xfrm>
        </p:grpSpPr>
        <p:sp>
          <p:nvSpPr>
            <p:cNvPr id="152" name="Rectangle 151"/>
            <p:cNvSpPr/>
            <p:nvPr/>
          </p:nvSpPr>
          <p:spPr>
            <a:xfrm>
              <a:off x="5334000" y="5636568"/>
              <a:ext cx="250252" cy="2308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562600" y="5636568"/>
              <a:ext cx="250252" cy="230832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2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54" name="TextBox 153"/>
          <p:cNvSpPr txBox="1"/>
          <p:nvPr/>
        </p:nvSpPr>
        <p:spPr>
          <a:xfrm>
            <a:off x="6934200" y="571500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M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693876" y="571500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67462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105" grpId="0"/>
      <p:bldP spid="106" grpId="0"/>
      <p:bldP spid="107" grpId="0"/>
      <p:bldP spid="108" grpId="0"/>
      <p:bldP spid="109" grpId="0"/>
      <p:bldP spid="110" grpId="0"/>
      <p:bldP spid="112" grpId="0"/>
      <p:bldP spid="154" grpId="0"/>
      <p:bldP spid="15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Memory Load Data Hazard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86868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What happens if data dependency after a load word instruction?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Memory Load Data Hazard</a:t>
            </a:r>
          </a:p>
          <a:p>
            <a:pPr lvl="1"/>
            <a:r>
              <a:rPr lang="en-US" dirty="0" smtClean="0"/>
              <a:t>Value not available until WB stage </a:t>
            </a:r>
          </a:p>
          <a:p>
            <a:pPr lvl="1"/>
            <a:r>
              <a:rPr lang="en-US" dirty="0" smtClean="0"/>
              <a:t>So: next instruction can’t proceed if hazard detected</a:t>
            </a:r>
          </a:p>
        </p:txBody>
      </p:sp>
    </p:spTree>
    <p:extLst>
      <p:ext uri="{BB962C8B-B14F-4D97-AF65-F5344CB8AC3E}">
        <p14:creationId xmlns:p14="http://schemas.microsoft.com/office/powerpoint/2010/main" val="64871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MIPS Design Principles</a:t>
            </a:r>
          </a:p>
        </p:txBody>
      </p:sp>
      <p:sp>
        <p:nvSpPr>
          <p:cNvPr id="226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Simplicity favors regularity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32 bit instructions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Smaller is faster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Small register file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Make the common case fast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Include support for constants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Good design demands good compromises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Support for different type of interpretations/classes</a:t>
            </a:r>
          </a:p>
        </p:txBody>
      </p:sp>
    </p:spTree>
    <p:extLst>
      <p:ext uri="{BB962C8B-B14F-4D97-AF65-F5344CB8AC3E}">
        <p14:creationId xmlns:p14="http://schemas.microsoft.com/office/powerpoint/2010/main" val="2877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Memory Load Data Hazard</a:t>
            </a:r>
            <a:endParaRPr lang="en-US" dirty="0"/>
          </a:p>
        </p:txBody>
      </p:sp>
      <p:sp>
        <p:nvSpPr>
          <p:cNvPr id="77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-761999" y="3047998"/>
            <a:ext cx="3962404" cy="3048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990604" y="3047996"/>
            <a:ext cx="3962404" cy="304804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2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3657602" y="3047994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4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5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Freeform 85"/>
          <p:cNvSpPr/>
          <p:nvPr>
            <p:custDataLst>
              <p:tags r:id="rId9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362200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048000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9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5791202" y="3047994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0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data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dirty="0" err="1" smtClean="0">
                <a:solidFill>
                  <a:srgbClr val="FFFFFF"/>
                </a:solidFill>
              </a:rPr>
              <a:t>mem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8955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</a:rPr>
              <a:t>imm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2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523992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3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4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5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6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7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8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9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B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3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A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B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D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6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M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7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D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8" name="Line 4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9" name="Rectangle 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52400" y="2133597"/>
            <a:ext cx="762000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inst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dirty="0" err="1" smtClean="0">
                <a:solidFill>
                  <a:srgbClr val="FFFFFF"/>
                </a:solidFill>
              </a:rPr>
              <a:t>mem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0" name="Rectangle 19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10"/>
          <p:cNvGrpSpPr/>
          <p:nvPr>
            <p:custDataLst>
              <p:tags r:id="rId32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solidFill>
            <a:schemeClr val="bg2"/>
          </a:solidFill>
        </p:grpSpPr>
        <p:sp>
          <p:nvSpPr>
            <p:cNvPr id="112" name="Rectangle 22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rgbClr val="FFFFFF"/>
                </a:solidFill>
              </a:endParaRPr>
            </a:p>
          </p:txBody>
        </p:sp>
        <p:sp>
          <p:nvSpPr>
            <p:cNvPr id="113" name="TextBox 112"/>
            <p:cNvSpPr txBox="1"/>
            <p:nvPr>
              <p:custDataLst>
                <p:tags r:id="rId64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</a:rPr>
                <a:t>D</a:t>
              </a:r>
            </a:p>
          </p:txBody>
        </p:sp>
        <p:sp>
          <p:nvSpPr>
            <p:cNvPr id="114" name="TextBox 113"/>
            <p:cNvSpPr txBox="1"/>
            <p:nvPr>
              <p:custDataLst>
                <p:tags r:id="rId65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</a:rPr>
                <a:t>B</a:t>
              </a:r>
            </a:p>
          </p:txBody>
        </p:sp>
        <p:sp>
          <p:nvSpPr>
            <p:cNvPr id="115" name="TextBox 114"/>
            <p:cNvSpPr txBox="1"/>
            <p:nvPr>
              <p:custDataLst>
                <p:tags r:id="rId66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</a:rPr>
                <a:t>A</a:t>
              </a:r>
            </a:p>
          </p:txBody>
        </p:sp>
      </p:grpSp>
      <p:sp>
        <p:nvSpPr>
          <p:cNvPr id="54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6200000">
            <a:off x="5410199" y="35813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Rd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16200000">
            <a:off x="7543799" y="35813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Rd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16200000">
            <a:off x="2743209" y="39623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</a:rPr>
              <a:t>Rb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16200000">
            <a:off x="5410199" y="411480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WE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 rot="16200000">
            <a:off x="7543800" y="411480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WE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6200000">
            <a:off x="5410200" y="46481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MC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0" name="Text Box 11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 rot="16200000">
            <a:off x="2743209" y="441960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Ra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6200000">
            <a:off x="7543798" y="46481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MC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2" name="Rectangle 1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962400" y="19812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962400" y="11430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124200" y="1676400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352800" y="2285999"/>
            <a:ext cx="6096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3581400" y="2057399"/>
            <a:ext cx="3810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3124200" y="2514598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 flipV="1">
            <a:off x="3581400" y="914400"/>
            <a:ext cx="25146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6096000" y="914400"/>
            <a:ext cx="0" cy="106680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V="1">
            <a:off x="3352800" y="1447800"/>
            <a:ext cx="6096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6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3352800" y="1600200"/>
            <a:ext cx="0" cy="3810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7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 flipV="1">
            <a:off x="3581400" y="1219200"/>
            <a:ext cx="0" cy="6858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3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3581400" y="914398"/>
            <a:ext cx="0" cy="114300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4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3581400" y="1219200"/>
            <a:ext cx="3810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8" name="Line 43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9" name="Line 43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0" name="Line 43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3352800" y="762000"/>
            <a:ext cx="0" cy="152400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5" name="Line 4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MARTInkAnnotation320"/>
          <p:cNvSpPr/>
          <p:nvPr/>
        </p:nvSpPr>
        <p:spPr>
          <a:xfrm>
            <a:off x="7955280" y="4236720"/>
            <a:ext cx="7621" cy="1"/>
          </a:xfrm>
          <a:custGeom>
            <a:avLst/>
            <a:gdLst/>
            <a:ahLst/>
            <a:cxnLst/>
            <a:rect l="0" t="0" r="0" b="0"/>
            <a:pathLst>
              <a:path w="7621" h="1">
                <a:moveTo>
                  <a:pt x="762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>
            <p:custDataLst>
              <p:tags r:id="rId59"/>
            </p:custDataLst>
          </p:nvPr>
        </p:nvSpPr>
        <p:spPr>
          <a:xfrm>
            <a:off x="3731260" y="4025897"/>
            <a:ext cx="993140" cy="92710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forward</a:t>
            </a:r>
            <a:br>
              <a:rPr lang="en-US" sz="2000" dirty="0" smtClean="0">
                <a:solidFill>
                  <a:prstClr val="white"/>
                </a:solidFill>
              </a:rPr>
            </a:br>
            <a:r>
              <a:rPr lang="en-US" sz="2000" dirty="0" smtClean="0">
                <a:solidFill>
                  <a:prstClr val="white"/>
                </a:solidFill>
              </a:rPr>
              <a:t>unit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>
            <p:custDataLst>
              <p:tags r:id="rId60"/>
            </p:custDataLst>
          </p:nvPr>
        </p:nvSpPr>
        <p:spPr>
          <a:xfrm>
            <a:off x="1524000" y="3657598"/>
            <a:ext cx="1066802" cy="91440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detect</a:t>
            </a:r>
            <a:br>
              <a:rPr lang="en-US" sz="2000" dirty="0" smtClean="0">
                <a:solidFill>
                  <a:prstClr val="white"/>
                </a:solidFill>
              </a:rPr>
            </a:br>
            <a:r>
              <a:rPr lang="en-US" sz="2000" dirty="0" smtClean="0">
                <a:solidFill>
                  <a:prstClr val="white"/>
                </a:solidFill>
              </a:rPr>
              <a:t>hazard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3869" y="5534561"/>
            <a:ext cx="6368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white"/>
                </a:solidFill>
              </a:rPr>
              <a:t>Three types of forwarding/bypass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Forwarding from Ex/</a:t>
            </a:r>
            <a:r>
              <a:rPr lang="en-US" sz="2000" dirty="0" err="1" smtClean="0">
                <a:solidFill>
                  <a:prstClr val="white"/>
                </a:solidFill>
              </a:rPr>
              <a:t>Mem</a:t>
            </a:r>
            <a:r>
              <a:rPr lang="en-US" sz="2000" dirty="0" smtClean="0">
                <a:solidFill>
                  <a:prstClr val="white"/>
                </a:solidFill>
              </a:rPr>
              <a:t> registers to Ex stage (</a:t>
            </a:r>
            <a:r>
              <a:rPr lang="en-US" sz="2000" dirty="0" err="1" smtClean="0">
                <a:solidFill>
                  <a:prstClr val="white"/>
                </a:solidFill>
              </a:rPr>
              <a:t>M</a:t>
            </a:r>
            <a:r>
              <a:rPr lang="en-US" sz="2000" dirty="0" err="1" smtClean="0">
                <a:solidFill>
                  <a:prstClr val="white"/>
                </a:solidFill>
                <a:sym typeface="Symbol"/>
              </a:rPr>
              <a:t></a:t>
            </a:r>
            <a:r>
              <a:rPr lang="en-US" sz="2000" dirty="0" err="1" smtClean="0">
                <a:solidFill>
                  <a:prstClr val="white"/>
                </a:solidFill>
              </a:rPr>
              <a:t>Ex</a:t>
            </a:r>
            <a:r>
              <a:rPr lang="en-US" sz="2000" dirty="0" smtClean="0">
                <a:solidFill>
                  <a:prstClr val="white"/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Forwarding from </a:t>
            </a:r>
            <a:r>
              <a:rPr lang="en-US" sz="2000" dirty="0" err="1" smtClean="0">
                <a:solidFill>
                  <a:prstClr val="white"/>
                </a:solidFill>
              </a:rPr>
              <a:t>Mem</a:t>
            </a:r>
            <a:r>
              <a:rPr lang="en-US" sz="2000" dirty="0" smtClean="0">
                <a:solidFill>
                  <a:prstClr val="white"/>
                </a:solidFill>
              </a:rPr>
              <a:t>/WB register to Ex stage (W</a:t>
            </a:r>
            <a:r>
              <a:rPr lang="en-US" sz="2000" dirty="0" smtClean="0">
                <a:solidFill>
                  <a:prstClr val="white"/>
                </a:solidFill>
                <a:sym typeface="Symbol"/>
              </a:rPr>
              <a:t>  </a:t>
            </a:r>
            <a:r>
              <a:rPr lang="en-US" sz="2000" dirty="0" smtClean="0">
                <a:solidFill>
                  <a:prstClr val="white"/>
                </a:solidFill>
              </a:rPr>
              <a:t>Ex)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>
                <a:solidFill>
                  <a:prstClr val="white"/>
                </a:solidFill>
              </a:rPr>
              <a:t>RegisterFile</a:t>
            </a:r>
            <a:r>
              <a:rPr lang="en-US" sz="2000" dirty="0" smtClean="0">
                <a:solidFill>
                  <a:prstClr val="white"/>
                </a:solidFill>
              </a:rPr>
              <a:t> Bypass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181600"/>
            <a:ext cx="631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IF/ID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667000" y="5181600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ID/Ex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334000" y="5181600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Ex/</a:t>
            </a:r>
            <a:r>
              <a:rPr lang="en-US" dirty="0" err="1" smtClean="0">
                <a:solidFill>
                  <a:prstClr val="white"/>
                </a:solidFill>
              </a:rPr>
              <a:t>Mem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466994" y="5181600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white"/>
                </a:solidFill>
              </a:rPr>
              <a:t>Mem</a:t>
            </a:r>
            <a:r>
              <a:rPr lang="en-US" dirty="0" smtClean="0">
                <a:solidFill>
                  <a:prstClr val="white"/>
                </a:solidFill>
              </a:rPr>
              <a:t>/WB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78958" y="3505198"/>
            <a:ext cx="1288443" cy="656470"/>
            <a:chOff x="4578958" y="3505198"/>
            <a:chExt cx="1288443" cy="656470"/>
          </a:xfrm>
        </p:grpSpPr>
        <p:sp>
          <p:nvSpPr>
            <p:cNvPr id="7" name="Oval 6"/>
            <p:cNvSpPr/>
            <p:nvPr/>
          </p:nvSpPr>
          <p:spPr>
            <a:xfrm>
              <a:off x="5486400" y="3505198"/>
              <a:ext cx="381001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7" idx="2"/>
              <a:endCxn id="71" idx="7"/>
            </p:cNvCxnSpPr>
            <p:nvPr/>
          </p:nvCxnSpPr>
          <p:spPr>
            <a:xfrm flipH="1">
              <a:off x="4578958" y="3733799"/>
              <a:ext cx="907442" cy="42786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648200" y="4038600"/>
            <a:ext cx="1219201" cy="457202"/>
            <a:chOff x="4648200" y="4038600"/>
            <a:chExt cx="1219201" cy="457202"/>
          </a:xfrm>
        </p:grpSpPr>
        <p:sp>
          <p:nvSpPr>
            <p:cNvPr id="100" name="Oval 99"/>
            <p:cNvSpPr/>
            <p:nvPr/>
          </p:nvSpPr>
          <p:spPr>
            <a:xfrm>
              <a:off x="5486398" y="4038600"/>
              <a:ext cx="381003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100" idx="2"/>
            </p:cNvCxnSpPr>
            <p:nvPr/>
          </p:nvCxnSpPr>
          <p:spPr>
            <a:xfrm flipH="1">
              <a:off x="4648200" y="4267201"/>
              <a:ext cx="838198" cy="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819396" y="3886194"/>
            <a:ext cx="911863" cy="457202"/>
            <a:chOff x="2819399" y="3733796"/>
            <a:chExt cx="1012195" cy="457202"/>
          </a:xfrm>
        </p:grpSpPr>
        <p:sp>
          <p:nvSpPr>
            <p:cNvPr id="122" name="Oval 121"/>
            <p:cNvSpPr/>
            <p:nvPr/>
          </p:nvSpPr>
          <p:spPr>
            <a:xfrm>
              <a:off x="2819399" y="3733796"/>
              <a:ext cx="381001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22" idx="6"/>
            </p:cNvCxnSpPr>
            <p:nvPr/>
          </p:nvCxnSpPr>
          <p:spPr>
            <a:xfrm>
              <a:off x="3200400" y="3962397"/>
              <a:ext cx="631194" cy="121925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819397" y="4343398"/>
            <a:ext cx="911863" cy="457202"/>
            <a:chOff x="2819397" y="4267198"/>
            <a:chExt cx="911863" cy="457202"/>
          </a:xfrm>
        </p:grpSpPr>
        <p:sp>
          <p:nvSpPr>
            <p:cNvPr id="126" name="Oval 125"/>
            <p:cNvSpPr/>
            <p:nvPr/>
          </p:nvSpPr>
          <p:spPr>
            <a:xfrm>
              <a:off x="2819397" y="4267198"/>
              <a:ext cx="381003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126" idx="6"/>
              <a:endCxn id="71" idx="2"/>
            </p:cNvCxnSpPr>
            <p:nvPr/>
          </p:nvCxnSpPr>
          <p:spPr>
            <a:xfrm flipV="1">
              <a:off x="3200400" y="4413249"/>
              <a:ext cx="530860" cy="82550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702630" y="3505200"/>
            <a:ext cx="3298370" cy="1257913"/>
            <a:chOff x="4702630" y="3505200"/>
            <a:chExt cx="3298370" cy="1257913"/>
          </a:xfrm>
        </p:grpSpPr>
        <p:sp>
          <p:nvSpPr>
            <p:cNvPr id="101" name="Oval 100"/>
            <p:cNvSpPr/>
            <p:nvPr/>
          </p:nvSpPr>
          <p:spPr>
            <a:xfrm>
              <a:off x="7619999" y="3505200"/>
              <a:ext cx="381001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4702630" y="3658944"/>
              <a:ext cx="2971800" cy="1104169"/>
            </a:xfrm>
            <a:custGeom>
              <a:avLst/>
              <a:gdLst>
                <a:gd name="connsiteX0" fmla="*/ 2922814 w 3031347"/>
                <a:gd name="connsiteY0" fmla="*/ 80299 h 1104169"/>
                <a:gd name="connsiteX1" fmla="*/ 2857500 w 3031347"/>
                <a:gd name="connsiteY1" fmla="*/ 96627 h 1104169"/>
                <a:gd name="connsiteX2" fmla="*/ 1289957 w 3031347"/>
                <a:gd name="connsiteY2" fmla="*/ 1043685 h 1104169"/>
                <a:gd name="connsiteX3" fmla="*/ 0 w 3031347"/>
                <a:gd name="connsiteY3" fmla="*/ 929385 h 11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1347" h="1104169">
                  <a:moveTo>
                    <a:pt x="2922814" y="80299"/>
                  </a:moveTo>
                  <a:cubicBezTo>
                    <a:pt x="3026228" y="8181"/>
                    <a:pt x="3129643" y="-63937"/>
                    <a:pt x="2857500" y="96627"/>
                  </a:cubicBezTo>
                  <a:cubicBezTo>
                    <a:pt x="2585357" y="257191"/>
                    <a:pt x="1766207" y="904892"/>
                    <a:pt x="1289957" y="1043685"/>
                  </a:cubicBezTo>
                  <a:cubicBezTo>
                    <a:pt x="813707" y="1182478"/>
                    <a:pt x="406853" y="1055931"/>
                    <a:pt x="0" y="929385"/>
                  </a:cubicBezTo>
                </a:path>
              </a:pathLst>
            </a:custGeom>
            <a:noFill/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23014" y="4038602"/>
            <a:ext cx="3477986" cy="1159652"/>
            <a:chOff x="4523014" y="4038602"/>
            <a:chExt cx="3477986" cy="1159652"/>
          </a:xfrm>
        </p:grpSpPr>
        <p:sp>
          <p:nvSpPr>
            <p:cNvPr id="111" name="Oval 110"/>
            <p:cNvSpPr/>
            <p:nvPr/>
          </p:nvSpPr>
          <p:spPr>
            <a:xfrm>
              <a:off x="7619997" y="4038602"/>
              <a:ext cx="381003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4523014" y="4327071"/>
              <a:ext cx="3151415" cy="871183"/>
            </a:xfrm>
            <a:custGeom>
              <a:avLst/>
              <a:gdLst>
                <a:gd name="connsiteX0" fmla="*/ 3151415 w 3151415"/>
                <a:gd name="connsiteY0" fmla="*/ 0 h 871183"/>
                <a:gd name="connsiteX1" fmla="*/ 1126672 w 3151415"/>
                <a:gd name="connsiteY1" fmla="*/ 849086 h 871183"/>
                <a:gd name="connsiteX2" fmla="*/ 0 w 3151415"/>
                <a:gd name="connsiteY2" fmla="*/ 538843 h 87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1415" h="871183">
                  <a:moveTo>
                    <a:pt x="3151415" y="0"/>
                  </a:moveTo>
                  <a:cubicBezTo>
                    <a:pt x="2401661" y="379639"/>
                    <a:pt x="1651908" y="759279"/>
                    <a:pt x="1126672" y="849086"/>
                  </a:cubicBezTo>
                  <a:cubicBezTo>
                    <a:pt x="601436" y="938893"/>
                    <a:pt x="300718" y="738868"/>
                    <a:pt x="0" y="538843"/>
                  </a:cubicBezTo>
                </a:path>
              </a:pathLst>
            </a:custGeom>
            <a:noFill/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0" name="Straight Connector 29"/>
          <p:cNvCxnSpPr/>
          <p:nvPr/>
        </p:nvCxnSpPr>
        <p:spPr>
          <a:xfrm>
            <a:off x="4038600" y="2628327"/>
            <a:ext cx="0" cy="1486471"/>
          </a:xfrm>
          <a:prstGeom prst="line">
            <a:avLst/>
          </a:prstGeom>
          <a:ln w="254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4038600" y="1676400"/>
            <a:ext cx="189230" cy="2349497"/>
            <a:chOff x="4038600" y="1676400"/>
            <a:chExt cx="189230" cy="2349497"/>
          </a:xfrm>
        </p:grpSpPr>
        <p:cxnSp>
          <p:nvCxnSpPr>
            <p:cNvPr id="33" name="Straight Connector 32"/>
            <p:cNvCxnSpPr>
              <a:stCxn id="71" idx="0"/>
            </p:cNvCxnSpPr>
            <p:nvPr/>
          </p:nvCxnSpPr>
          <p:spPr>
            <a:xfrm flipV="1">
              <a:off x="4227830" y="1893331"/>
              <a:ext cx="0" cy="213256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4038600" y="1676400"/>
              <a:ext cx="0" cy="228600"/>
            </a:xfrm>
            <a:prstGeom prst="line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038600" y="1893331"/>
              <a:ext cx="18923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96325" y="5564061"/>
            <a:ext cx="24344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Stall = </a:t>
            </a:r>
          </a:p>
          <a:p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 If(ID/</a:t>
            </a:r>
            <a:r>
              <a:rPr lang="en-US" dirty="0" err="1" smtClean="0">
                <a:solidFill>
                  <a:schemeClr val="accent1"/>
                </a:solidFill>
              </a:rPr>
              <a:t>Ex.MemRead</a:t>
            </a:r>
            <a:r>
              <a:rPr lang="en-US" dirty="0" smtClean="0">
                <a:solidFill>
                  <a:schemeClr val="accent1"/>
                </a:solidFill>
              </a:rPr>
              <a:t>  &amp;&amp;</a:t>
            </a:r>
          </a:p>
          <a:p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     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 == ID/</a:t>
            </a:r>
            <a:r>
              <a:rPr lang="en-US" dirty="0" err="1" smtClean="0">
                <a:solidFill>
                  <a:schemeClr val="accent1"/>
                </a:solidFill>
              </a:rPr>
              <a:t>Ex.Rd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8" name="Text Box 11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 rot="16200000">
            <a:off x="2743200" y="350520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Rd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29" name="Group 128"/>
          <p:cNvGrpSpPr/>
          <p:nvPr/>
        </p:nvGrpSpPr>
        <p:grpSpPr>
          <a:xfrm flipH="1">
            <a:off x="2434569" y="3429001"/>
            <a:ext cx="689627" cy="457202"/>
            <a:chOff x="2903984" y="3733796"/>
            <a:chExt cx="765505" cy="457202"/>
          </a:xfrm>
        </p:grpSpPr>
        <p:sp>
          <p:nvSpPr>
            <p:cNvPr id="130" name="Oval 129"/>
            <p:cNvSpPr/>
            <p:nvPr/>
          </p:nvSpPr>
          <p:spPr>
            <a:xfrm>
              <a:off x="2903984" y="3733796"/>
              <a:ext cx="296417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31" name="Straight Arrow Connector 130"/>
            <p:cNvCxnSpPr>
              <a:stCxn id="130" idx="6"/>
              <a:endCxn id="74" idx="7"/>
            </p:cNvCxnSpPr>
            <p:nvPr/>
          </p:nvCxnSpPr>
          <p:spPr>
            <a:xfrm>
              <a:off x="3200402" y="3962397"/>
              <a:ext cx="469087" cy="13390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/>
          <p:cNvCxnSpPr/>
          <p:nvPr/>
        </p:nvCxnSpPr>
        <p:spPr>
          <a:xfrm>
            <a:off x="1913549" y="3352794"/>
            <a:ext cx="0" cy="30480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2209800" y="3352800"/>
            <a:ext cx="0" cy="30480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 Box 11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 rot="16200000">
            <a:off x="2743200" y="487680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MC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34" name="Group 133"/>
          <p:cNvGrpSpPr/>
          <p:nvPr/>
        </p:nvGrpSpPr>
        <p:grpSpPr>
          <a:xfrm flipH="1">
            <a:off x="2286001" y="4530724"/>
            <a:ext cx="838199" cy="727076"/>
            <a:chOff x="2823648" y="3463922"/>
            <a:chExt cx="930424" cy="727076"/>
          </a:xfrm>
        </p:grpSpPr>
        <p:sp>
          <p:nvSpPr>
            <p:cNvPr id="135" name="Oval 134"/>
            <p:cNvSpPr/>
            <p:nvPr/>
          </p:nvSpPr>
          <p:spPr>
            <a:xfrm>
              <a:off x="2823648" y="3733796"/>
              <a:ext cx="296417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36" name="Straight Arrow Connector 135"/>
            <p:cNvCxnSpPr>
              <a:stCxn id="135" idx="6"/>
            </p:cNvCxnSpPr>
            <p:nvPr/>
          </p:nvCxnSpPr>
          <p:spPr>
            <a:xfrm flipV="1">
              <a:off x="3120065" y="3463922"/>
              <a:ext cx="634007" cy="498475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122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/>
          <p:cNvSpPr txBox="1"/>
          <p:nvPr/>
        </p:nvSpPr>
        <p:spPr>
          <a:xfrm>
            <a:off x="4572000" y="5181600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Ex</a:t>
            </a:r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287" name="Straight Arrow Connector 286"/>
          <p:cNvCxnSpPr/>
          <p:nvPr>
            <p:custDataLst>
              <p:tags r:id="rId1"/>
            </p:custDataLst>
          </p:nvPr>
        </p:nvCxnSpPr>
        <p:spPr>
          <a:xfrm rot="5400000">
            <a:off x="495300" y="5218906"/>
            <a:ext cx="3124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Memory Load Data Hazard</a:t>
            </a:r>
            <a:endParaRPr lang="en-US" dirty="0"/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0435996"/>
              </p:ext>
            </p:extLst>
          </p:nvPr>
        </p:nvGraphicFramePr>
        <p:xfrm>
          <a:off x="228601" y="3657598"/>
          <a:ext cx="8762999" cy="3048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1240038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lw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r4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20(r8)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4003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sub r6,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r4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792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4" name="Straight Arrow Connector 133"/>
          <p:cNvCxnSpPr/>
          <p:nvPr>
            <p:custDataLst>
              <p:tags r:id="rId4"/>
            </p:custDataLst>
          </p:nvPr>
        </p:nvCxnSpPr>
        <p:spPr>
          <a:xfrm>
            <a:off x="2057407" y="3656011"/>
            <a:ext cx="6934193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6201" y="2133597"/>
            <a:ext cx="2286004" cy="3048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4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1828804" y="2133595"/>
            <a:ext cx="2286004" cy="304804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5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14601" y="2438398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6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1" y="1600198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4495802" y="2133592"/>
            <a:ext cx="22860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257800" y="1904994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9599" y="2133596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0" name="Freeform 59"/>
          <p:cNvSpPr/>
          <p:nvPr>
            <p:custDataLst>
              <p:tags r:id="rId12"/>
            </p:custDataLst>
          </p:nvPr>
        </p:nvSpPr>
        <p:spPr>
          <a:xfrm>
            <a:off x="4800600" y="1219196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114800" y="2285999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124200" y="3047997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3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629402" y="2133592"/>
            <a:ext cx="22860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4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48400" y="2362195"/>
            <a:ext cx="838201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5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2743202" y="2895596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114800" y="1447791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7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648200" y="2514596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8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791200" y="1904995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791200" y="2895596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86600" y="2895596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924801" y="2895595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924801" y="1904996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2743202" y="2285997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4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2743201" y="1447795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5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410204" y="2743196"/>
            <a:ext cx="4572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6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410199" y="1752594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743195"/>
            <a:ext cx="4572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752594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7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629400" y="1904996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2400" y="2057396"/>
            <a:ext cx="762000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9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752596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120" name="Group 110"/>
          <p:cNvGrpSpPr/>
          <p:nvPr>
            <p:custDataLst>
              <p:tags r:id="rId34"/>
            </p:custDataLst>
          </p:nvPr>
        </p:nvGrpSpPr>
        <p:grpSpPr>
          <a:xfrm>
            <a:off x="1752600" y="1371598"/>
            <a:ext cx="762001" cy="1295400"/>
            <a:chOff x="2590798" y="914401"/>
            <a:chExt cx="762001" cy="1295400"/>
          </a:xfrm>
          <a:solidFill>
            <a:schemeClr val="bg2"/>
          </a:solidFill>
        </p:grpSpPr>
        <p:sp>
          <p:nvSpPr>
            <p:cNvPr id="121" name="Rectangle 2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22" name="TextBox 121"/>
            <p:cNvSpPr txBox="1"/>
            <p:nvPr>
              <p:custDataLst>
                <p:tags r:id="rId55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23" name="TextBox 122"/>
            <p:cNvSpPr txBox="1"/>
            <p:nvPr>
              <p:custDataLst>
                <p:tags r:id="rId56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24" name="TextBox 123"/>
            <p:cNvSpPr txBox="1"/>
            <p:nvPr>
              <p:custDataLst>
                <p:tags r:id="rId57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125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962400" y="1904999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62400" y="1066799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7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3124200" y="1600199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8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3352800" y="2209798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581400" y="1981198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124200" y="2438397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581400" y="838199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6096000" y="838199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352800" y="1371599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3352800" y="1523999"/>
            <a:ext cx="0" cy="3810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3581400" y="1142999"/>
            <a:ext cx="0" cy="6858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581400" y="838197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581400" y="1142999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458201" y="2438396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839200" y="685799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1523999" y="685799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800" y="685799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1524000" y="685799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1524000" y="1981199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2209800" y="403860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950984" y="4038600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733800" y="4038600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Ex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542425" y="403860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334000" y="403860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W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031249" y="5206425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772433" y="5206425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325985" y="5206425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Ex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134610" y="5206425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926185" y="5206425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W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572000" y="5206425"/>
            <a:ext cx="542136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ID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4457132" y="5257800"/>
            <a:ext cx="734667" cy="4572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/>
          <p:cNvCxnSpPr>
            <a:endCxn id="84" idx="1"/>
          </p:cNvCxnSpPr>
          <p:nvPr/>
        </p:nvCxnSpPr>
        <p:spPr>
          <a:xfrm>
            <a:off x="5266536" y="4330987"/>
            <a:ext cx="59449" cy="1167826"/>
          </a:xfrm>
          <a:prstGeom prst="line">
            <a:avLst/>
          </a:prstGeom>
          <a:ln w="25400"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4457132" y="4734580"/>
            <a:ext cx="800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Stall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03827" y="5877579"/>
            <a:ext cx="1877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accent1"/>
                </a:solidFill>
              </a:rPr>
              <a:t>l</a:t>
            </a:r>
            <a:r>
              <a:rPr lang="en-US" sz="2400" b="1" i="1" dirty="0" smtClean="0">
                <a:solidFill>
                  <a:schemeClr val="accent1"/>
                </a:solidFill>
              </a:rPr>
              <a:t>oad-use stall</a:t>
            </a:r>
            <a:endParaRPr lang="en-US" sz="2400" b="1" i="1" dirty="0">
              <a:solidFill>
                <a:schemeClr val="accent1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152400" y="5867399"/>
            <a:ext cx="1828800" cy="4572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685798" y="4114800"/>
            <a:ext cx="457202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1219198" y="5334000"/>
            <a:ext cx="457202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98" idx="5"/>
            <a:endCxn id="99" idx="0"/>
          </p:cNvCxnSpPr>
          <p:nvPr/>
        </p:nvCxnSpPr>
        <p:spPr>
          <a:xfrm>
            <a:off x="1076044" y="4440004"/>
            <a:ext cx="371755" cy="89399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endCxn id="100" idx="1"/>
          </p:cNvCxnSpPr>
          <p:nvPr/>
        </p:nvCxnSpPr>
        <p:spPr>
          <a:xfrm flipH="1">
            <a:off x="4572000" y="4343400"/>
            <a:ext cx="685800" cy="1130588"/>
          </a:xfrm>
          <a:prstGeom prst="line">
            <a:avLst/>
          </a:prstGeom>
          <a:ln w="25400">
            <a:solidFill>
              <a:schemeClr val="accent2"/>
            </a:solidFill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29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9" grpId="0" animBg="1"/>
      <p:bldP spid="90" grpId="0" animBg="1"/>
      <p:bldP spid="94" grpId="0"/>
      <p:bldP spid="95" grpId="0"/>
      <p:bldP spid="96" grpId="0" animBg="1"/>
      <p:bldP spid="98" grpId="0" animBg="1"/>
      <p:bldP spid="9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/>
          <p:cNvSpPr txBox="1"/>
          <p:nvPr/>
        </p:nvSpPr>
        <p:spPr>
          <a:xfrm>
            <a:off x="4572000" y="5181600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Ex</a:t>
            </a:r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287" name="Straight Arrow Connector 286"/>
          <p:cNvCxnSpPr/>
          <p:nvPr>
            <p:custDataLst>
              <p:tags r:id="rId1"/>
            </p:custDataLst>
          </p:nvPr>
        </p:nvCxnSpPr>
        <p:spPr>
          <a:xfrm rot="5400000">
            <a:off x="495300" y="5218906"/>
            <a:ext cx="3124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Memory Load Data Hazard</a:t>
            </a:r>
            <a:endParaRPr lang="en-US" dirty="0"/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90479303"/>
              </p:ext>
            </p:extLst>
          </p:nvPr>
        </p:nvGraphicFramePr>
        <p:xfrm>
          <a:off x="228601" y="3657598"/>
          <a:ext cx="8762999" cy="3048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1240038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lw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r4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20(r8)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4003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sub r6,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r4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792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4" name="Straight Arrow Connector 133"/>
          <p:cNvCxnSpPr/>
          <p:nvPr>
            <p:custDataLst>
              <p:tags r:id="rId4"/>
            </p:custDataLst>
          </p:nvPr>
        </p:nvCxnSpPr>
        <p:spPr>
          <a:xfrm>
            <a:off x="2057407" y="3656011"/>
            <a:ext cx="6934193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6201" y="2133597"/>
            <a:ext cx="2286004" cy="3048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4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1828804" y="2133595"/>
            <a:ext cx="2286004" cy="304804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5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14601" y="2438398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6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1" y="1600198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4495802" y="2133592"/>
            <a:ext cx="22860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257800" y="1904994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9599" y="2133596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0" name="Freeform 59"/>
          <p:cNvSpPr/>
          <p:nvPr>
            <p:custDataLst>
              <p:tags r:id="rId12"/>
            </p:custDataLst>
          </p:nvPr>
        </p:nvSpPr>
        <p:spPr>
          <a:xfrm>
            <a:off x="4800600" y="1219196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114800" y="2285999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124200" y="3047997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3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629402" y="2133592"/>
            <a:ext cx="22860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4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48400" y="2362195"/>
            <a:ext cx="838201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5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2743202" y="2895596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114800" y="1447791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7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648200" y="2514596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8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791200" y="1904995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791200" y="2895596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86600" y="2895596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924801" y="2895595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924801" y="1904996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2743202" y="2285997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4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2743201" y="1447795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5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410204" y="2743196"/>
            <a:ext cx="4572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6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410199" y="1752594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743195"/>
            <a:ext cx="4572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752594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7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629400" y="1904996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2400" y="2057396"/>
            <a:ext cx="762000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9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752596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120" name="Group 110"/>
          <p:cNvGrpSpPr/>
          <p:nvPr>
            <p:custDataLst>
              <p:tags r:id="rId34"/>
            </p:custDataLst>
          </p:nvPr>
        </p:nvGrpSpPr>
        <p:grpSpPr>
          <a:xfrm>
            <a:off x="1752600" y="1371598"/>
            <a:ext cx="762001" cy="1295400"/>
            <a:chOff x="2590798" y="914401"/>
            <a:chExt cx="762001" cy="1295400"/>
          </a:xfrm>
          <a:solidFill>
            <a:schemeClr val="bg2"/>
          </a:solidFill>
        </p:grpSpPr>
        <p:sp>
          <p:nvSpPr>
            <p:cNvPr id="121" name="Rectangle 2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22" name="TextBox 121"/>
            <p:cNvSpPr txBox="1"/>
            <p:nvPr>
              <p:custDataLst>
                <p:tags r:id="rId55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23" name="TextBox 122"/>
            <p:cNvSpPr txBox="1"/>
            <p:nvPr>
              <p:custDataLst>
                <p:tags r:id="rId56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24" name="TextBox 123"/>
            <p:cNvSpPr txBox="1"/>
            <p:nvPr>
              <p:custDataLst>
                <p:tags r:id="rId57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125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962400" y="1904999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62400" y="1066799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7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3124200" y="1600199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8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3352800" y="2209798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581400" y="1981198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124200" y="2438397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581400" y="838199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6096000" y="838199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352800" y="1371599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3352800" y="1523999"/>
            <a:ext cx="0" cy="3810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3581400" y="1142999"/>
            <a:ext cx="0" cy="6858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581400" y="838197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581400" y="1142999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458201" y="2438396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839200" y="685799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1523999" y="685799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800" y="685799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1524000" y="685799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1524000" y="1981199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2209800" y="403860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950984" y="4038600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733800" y="4038600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Ex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542425" y="403860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334000" y="403860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W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031249" y="5206425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772433" y="5206425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325985" y="5206425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Ex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134610" y="5206425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926185" y="5206425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W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572000" y="5206425"/>
            <a:ext cx="542136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ID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4457132" y="5257800"/>
            <a:ext cx="734667" cy="4572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/>
          <p:cNvCxnSpPr>
            <a:endCxn id="84" idx="1"/>
          </p:cNvCxnSpPr>
          <p:nvPr/>
        </p:nvCxnSpPr>
        <p:spPr>
          <a:xfrm>
            <a:off x="5266536" y="4330987"/>
            <a:ext cx="59449" cy="1167826"/>
          </a:xfrm>
          <a:prstGeom prst="line">
            <a:avLst/>
          </a:prstGeom>
          <a:ln w="25400"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4457132" y="4734580"/>
            <a:ext cx="800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Stall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03827" y="5877579"/>
            <a:ext cx="1877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accent1"/>
                </a:solidFill>
              </a:rPr>
              <a:t>l</a:t>
            </a:r>
            <a:r>
              <a:rPr lang="en-US" sz="2400" b="1" i="1" dirty="0" smtClean="0">
                <a:solidFill>
                  <a:schemeClr val="accent1"/>
                </a:solidFill>
              </a:rPr>
              <a:t>oad-use stall</a:t>
            </a:r>
            <a:endParaRPr lang="en-US" sz="2400" b="1" i="1" dirty="0">
              <a:solidFill>
                <a:schemeClr val="accent1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152400" y="5867399"/>
            <a:ext cx="1828800" cy="4572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685798" y="4114800"/>
            <a:ext cx="457202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1219198" y="5334000"/>
            <a:ext cx="457202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98" idx="5"/>
            <a:endCxn id="99" idx="0"/>
          </p:cNvCxnSpPr>
          <p:nvPr/>
        </p:nvCxnSpPr>
        <p:spPr>
          <a:xfrm>
            <a:off x="1076044" y="4440004"/>
            <a:ext cx="371755" cy="89399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493120" y="3195935"/>
            <a:ext cx="1712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lw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r4</a:t>
            </a:r>
            <a:r>
              <a:rPr lang="en-US" sz="2400" dirty="0">
                <a:solidFill>
                  <a:schemeClr val="bg1"/>
                </a:solidFill>
              </a:rPr>
              <a:t>, 20(r8)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3191470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sub </a:t>
            </a:r>
            <a:r>
              <a:rPr lang="en-US" sz="2400" dirty="0" smtClean="0">
                <a:solidFill>
                  <a:schemeClr val="bg1"/>
                </a:solidFill>
              </a:rPr>
              <a:t>r6,</a:t>
            </a:r>
            <a:r>
              <a:rPr lang="en-US" sz="2400" dirty="0" smtClean="0">
                <a:solidFill>
                  <a:schemeClr val="accent1"/>
                </a:solidFill>
              </a:rPr>
              <a:t>r4</a:t>
            </a:r>
            <a:r>
              <a:rPr lang="en-US" sz="2400" dirty="0" smtClean="0">
                <a:solidFill>
                  <a:schemeClr val="bg1"/>
                </a:solidFill>
              </a:rPr>
              <a:t>,r1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7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/>
          <p:cNvSpPr txBox="1"/>
          <p:nvPr/>
        </p:nvSpPr>
        <p:spPr>
          <a:xfrm>
            <a:off x="4572000" y="5181600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Ex</a:t>
            </a:r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287" name="Straight Arrow Connector 286"/>
          <p:cNvCxnSpPr/>
          <p:nvPr>
            <p:custDataLst>
              <p:tags r:id="rId1"/>
            </p:custDataLst>
          </p:nvPr>
        </p:nvCxnSpPr>
        <p:spPr>
          <a:xfrm rot="5400000">
            <a:off x="495300" y="5218906"/>
            <a:ext cx="3124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Memory Load Data Hazard</a:t>
            </a:r>
            <a:endParaRPr lang="en-US" dirty="0"/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81842521"/>
              </p:ext>
            </p:extLst>
          </p:nvPr>
        </p:nvGraphicFramePr>
        <p:xfrm>
          <a:off x="228601" y="3657598"/>
          <a:ext cx="8762999" cy="3048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1240038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lw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r4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20(r8)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4003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sub r6,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r4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792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4" name="Straight Arrow Connector 133"/>
          <p:cNvCxnSpPr/>
          <p:nvPr>
            <p:custDataLst>
              <p:tags r:id="rId4"/>
            </p:custDataLst>
          </p:nvPr>
        </p:nvCxnSpPr>
        <p:spPr>
          <a:xfrm>
            <a:off x="2057407" y="3656011"/>
            <a:ext cx="6934193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6201" y="2133597"/>
            <a:ext cx="2286004" cy="3048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4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1828804" y="2133595"/>
            <a:ext cx="2286004" cy="304804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5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14601" y="2438398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6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1" y="1600198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4495802" y="2133592"/>
            <a:ext cx="22860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257800" y="1904994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9599" y="2133596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0" name="Freeform 59"/>
          <p:cNvSpPr/>
          <p:nvPr>
            <p:custDataLst>
              <p:tags r:id="rId12"/>
            </p:custDataLst>
          </p:nvPr>
        </p:nvSpPr>
        <p:spPr>
          <a:xfrm>
            <a:off x="4800600" y="1219196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114800" y="2285999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124200" y="3047997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3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629402" y="2133592"/>
            <a:ext cx="22860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4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48400" y="2362195"/>
            <a:ext cx="838201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5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2743202" y="2895596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114800" y="1447791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7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648200" y="2514596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8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791200" y="1904995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791200" y="2895596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86600" y="2895596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924801" y="2895595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924801" y="1904996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2743202" y="2285997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4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2743201" y="1447795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5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410204" y="2743196"/>
            <a:ext cx="4572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6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410199" y="1752594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743195"/>
            <a:ext cx="4572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752594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7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629400" y="1904996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2400" y="2057396"/>
            <a:ext cx="762000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9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752596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120" name="Group 110"/>
          <p:cNvGrpSpPr/>
          <p:nvPr>
            <p:custDataLst>
              <p:tags r:id="rId34"/>
            </p:custDataLst>
          </p:nvPr>
        </p:nvGrpSpPr>
        <p:grpSpPr>
          <a:xfrm>
            <a:off x="1752600" y="1371598"/>
            <a:ext cx="762001" cy="1295400"/>
            <a:chOff x="2590798" y="914401"/>
            <a:chExt cx="762001" cy="1295400"/>
          </a:xfrm>
          <a:solidFill>
            <a:schemeClr val="bg2"/>
          </a:solidFill>
        </p:grpSpPr>
        <p:sp>
          <p:nvSpPr>
            <p:cNvPr id="121" name="Rectangle 2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22" name="TextBox 121"/>
            <p:cNvSpPr txBox="1"/>
            <p:nvPr>
              <p:custDataLst>
                <p:tags r:id="rId55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23" name="TextBox 122"/>
            <p:cNvSpPr txBox="1"/>
            <p:nvPr>
              <p:custDataLst>
                <p:tags r:id="rId56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24" name="TextBox 123"/>
            <p:cNvSpPr txBox="1"/>
            <p:nvPr>
              <p:custDataLst>
                <p:tags r:id="rId57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125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962400" y="1904999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62400" y="1066799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7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3124200" y="1600199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8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3352800" y="2209798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581400" y="1981198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124200" y="2438397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581400" y="838199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6096000" y="838199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352800" y="1371599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3352800" y="1523999"/>
            <a:ext cx="0" cy="3810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3581400" y="1142999"/>
            <a:ext cx="0" cy="6858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581400" y="838197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581400" y="1142999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458201" y="2438396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839200" y="685799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1523999" y="685799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800" y="685799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1524000" y="685799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1524000" y="1981199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2209800" y="403860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950984" y="4038600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733800" y="4038600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Ex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542425" y="403860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334000" y="403860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W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031249" y="5206425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772433" y="5206425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325985" y="5206425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Ex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134610" y="5206425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926185" y="5206425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W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572000" y="5206425"/>
            <a:ext cx="542136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ID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4457132" y="5257800"/>
            <a:ext cx="734667" cy="4572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/>
          <p:cNvCxnSpPr>
            <a:endCxn id="84" idx="1"/>
          </p:cNvCxnSpPr>
          <p:nvPr/>
        </p:nvCxnSpPr>
        <p:spPr>
          <a:xfrm>
            <a:off x="5266536" y="4330987"/>
            <a:ext cx="59449" cy="1167826"/>
          </a:xfrm>
          <a:prstGeom prst="line">
            <a:avLst/>
          </a:prstGeom>
          <a:ln w="25400"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4457132" y="4734580"/>
            <a:ext cx="800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Stall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03827" y="5877579"/>
            <a:ext cx="1877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accent1"/>
                </a:solidFill>
              </a:rPr>
              <a:t>l</a:t>
            </a:r>
            <a:r>
              <a:rPr lang="en-US" sz="2400" b="1" i="1" dirty="0" smtClean="0">
                <a:solidFill>
                  <a:schemeClr val="accent1"/>
                </a:solidFill>
              </a:rPr>
              <a:t>oad-use stall</a:t>
            </a:r>
            <a:endParaRPr lang="en-US" sz="2400" b="1" i="1" dirty="0">
              <a:solidFill>
                <a:schemeClr val="accent1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152400" y="5867399"/>
            <a:ext cx="1828800" cy="4572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685798" y="4114800"/>
            <a:ext cx="457202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1219198" y="5334000"/>
            <a:ext cx="457202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98" idx="5"/>
            <a:endCxn id="99" idx="0"/>
          </p:cNvCxnSpPr>
          <p:nvPr/>
        </p:nvCxnSpPr>
        <p:spPr>
          <a:xfrm>
            <a:off x="1076044" y="4440004"/>
            <a:ext cx="371755" cy="89399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493120" y="3195935"/>
            <a:ext cx="75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NOP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3191470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sub </a:t>
            </a:r>
            <a:r>
              <a:rPr lang="en-US" sz="2400" dirty="0" smtClean="0">
                <a:solidFill>
                  <a:schemeClr val="bg1"/>
                </a:solidFill>
              </a:rPr>
              <a:t>r6,</a:t>
            </a:r>
            <a:r>
              <a:rPr lang="en-US" sz="2400" dirty="0" smtClean="0">
                <a:solidFill>
                  <a:schemeClr val="accent1"/>
                </a:solidFill>
              </a:rPr>
              <a:t>r4</a:t>
            </a:r>
            <a:r>
              <a:rPr lang="en-US" sz="2400" dirty="0" smtClean="0">
                <a:solidFill>
                  <a:schemeClr val="bg1"/>
                </a:solidFill>
              </a:rPr>
              <a:t>,r1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867400" y="3195935"/>
            <a:ext cx="1712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lw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r4</a:t>
            </a:r>
            <a:r>
              <a:rPr lang="en-US" sz="2400" dirty="0">
                <a:solidFill>
                  <a:schemeClr val="bg1"/>
                </a:solidFill>
              </a:rPr>
              <a:t>, 20(r8)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587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/>
          <p:cNvSpPr txBox="1"/>
          <p:nvPr/>
        </p:nvSpPr>
        <p:spPr>
          <a:xfrm>
            <a:off x="4572000" y="5181600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Ex</a:t>
            </a:r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287" name="Straight Arrow Connector 286"/>
          <p:cNvCxnSpPr/>
          <p:nvPr>
            <p:custDataLst>
              <p:tags r:id="rId1"/>
            </p:custDataLst>
          </p:nvPr>
        </p:nvCxnSpPr>
        <p:spPr>
          <a:xfrm rot="5400000">
            <a:off x="495300" y="5218906"/>
            <a:ext cx="3124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Memory Load Data Hazard</a:t>
            </a:r>
            <a:endParaRPr lang="en-US" dirty="0"/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84188139"/>
              </p:ext>
            </p:extLst>
          </p:nvPr>
        </p:nvGraphicFramePr>
        <p:xfrm>
          <a:off x="228601" y="3657598"/>
          <a:ext cx="8762999" cy="3048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1240038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lw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r4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20(r8)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4003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sub r6,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r4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792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4" name="Straight Arrow Connector 133"/>
          <p:cNvCxnSpPr/>
          <p:nvPr>
            <p:custDataLst>
              <p:tags r:id="rId4"/>
            </p:custDataLst>
          </p:nvPr>
        </p:nvCxnSpPr>
        <p:spPr>
          <a:xfrm>
            <a:off x="2057407" y="3656011"/>
            <a:ext cx="6934193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6201" y="2133597"/>
            <a:ext cx="2286004" cy="3048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4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1828804" y="2133595"/>
            <a:ext cx="2286004" cy="304804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5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14601" y="2438398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6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1" y="1600198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4495802" y="2133592"/>
            <a:ext cx="22860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257800" y="1904994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9599" y="2133596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0" name="Freeform 59"/>
          <p:cNvSpPr/>
          <p:nvPr>
            <p:custDataLst>
              <p:tags r:id="rId12"/>
            </p:custDataLst>
          </p:nvPr>
        </p:nvSpPr>
        <p:spPr>
          <a:xfrm>
            <a:off x="4800600" y="1219196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114800" y="2285999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124200" y="3047997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3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629402" y="2133592"/>
            <a:ext cx="22860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4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48400" y="2362195"/>
            <a:ext cx="838201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5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2743202" y="2895596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114800" y="1447791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7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648200" y="2514596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8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791200" y="1904995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791200" y="2895596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86600" y="2895596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924801" y="2895595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924801" y="1904996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2743202" y="2285997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4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2743201" y="1447795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5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410204" y="2743196"/>
            <a:ext cx="4572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6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410199" y="1752594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743195"/>
            <a:ext cx="4572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752594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7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629400" y="1904996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2400" y="2057396"/>
            <a:ext cx="762000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9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752596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120" name="Group 110"/>
          <p:cNvGrpSpPr/>
          <p:nvPr>
            <p:custDataLst>
              <p:tags r:id="rId34"/>
            </p:custDataLst>
          </p:nvPr>
        </p:nvGrpSpPr>
        <p:grpSpPr>
          <a:xfrm>
            <a:off x="1752600" y="1371598"/>
            <a:ext cx="762001" cy="1295400"/>
            <a:chOff x="2590798" y="914401"/>
            <a:chExt cx="762001" cy="1295400"/>
          </a:xfrm>
          <a:solidFill>
            <a:schemeClr val="bg2"/>
          </a:solidFill>
        </p:grpSpPr>
        <p:sp>
          <p:nvSpPr>
            <p:cNvPr id="121" name="Rectangle 2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22" name="TextBox 121"/>
            <p:cNvSpPr txBox="1"/>
            <p:nvPr>
              <p:custDataLst>
                <p:tags r:id="rId55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23" name="TextBox 122"/>
            <p:cNvSpPr txBox="1"/>
            <p:nvPr>
              <p:custDataLst>
                <p:tags r:id="rId56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24" name="TextBox 123"/>
            <p:cNvSpPr txBox="1"/>
            <p:nvPr>
              <p:custDataLst>
                <p:tags r:id="rId57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125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962400" y="1904999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62400" y="1066799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7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3124200" y="1600199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8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3352800" y="2209798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581400" y="1981198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124200" y="2438397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581400" y="838199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6096000" y="838199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352800" y="1371599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3352800" y="1523999"/>
            <a:ext cx="0" cy="3810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3581400" y="1142999"/>
            <a:ext cx="0" cy="6858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581400" y="838197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581400" y="1142999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458201" y="2438396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839200" y="685799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1523999" y="685799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800" y="685799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1524000" y="685799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1524000" y="1981199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2209800" y="403860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950984" y="4038600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733800" y="4038600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Ex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542425" y="403860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334000" y="403860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W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031249" y="5206425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772433" y="5206425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325985" y="5206425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Ex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134610" y="5206425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926185" y="5206425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W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572000" y="5206425"/>
            <a:ext cx="542136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ID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4457132" y="5257800"/>
            <a:ext cx="734667" cy="4572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/>
          <p:cNvCxnSpPr>
            <a:endCxn id="84" idx="1"/>
          </p:cNvCxnSpPr>
          <p:nvPr/>
        </p:nvCxnSpPr>
        <p:spPr>
          <a:xfrm>
            <a:off x="5266536" y="4330987"/>
            <a:ext cx="59449" cy="1167826"/>
          </a:xfrm>
          <a:prstGeom prst="line">
            <a:avLst/>
          </a:prstGeom>
          <a:ln w="25400"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4457132" y="4734580"/>
            <a:ext cx="800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Stall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03827" y="5877579"/>
            <a:ext cx="1877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accent1"/>
                </a:solidFill>
              </a:rPr>
              <a:t>l</a:t>
            </a:r>
            <a:r>
              <a:rPr lang="en-US" sz="2400" b="1" i="1" dirty="0" smtClean="0">
                <a:solidFill>
                  <a:schemeClr val="accent1"/>
                </a:solidFill>
              </a:rPr>
              <a:t>oad-use stall</a:t>
            </a:r>
            <a:endParaRPr lang="en-US" sz="2400" b="1" i="1" dirty="0">
              <a:solidFill>
                <a:schemeClr val="accent1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152400" y="5867399"/>
            <a:ext cx="1828800" cy="4572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685798" y="4114800"/>
            <a:ext cx="457202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1219198" y="5334000"/>
            <a:ext cx="457202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98" idx="5"/>
            <a:endCxn id="99" idx="0"/>
          </p:cNvCxnSpPr>
          <p:nvPr/>
        </p:nvCxnSpPr>
        <p:spPr>
          <a:xfrm>
            <a:off x="1076044" y="4440004"/>
            <a:ext cx="371755" cy="89399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947059" y="3195935"/>
            <a:ext cx="75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NOP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93072" y="3191470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sub </a:t>
            </a:r>
            <a:r>
              <a:rPr lang="en-US" sz="2400" dirty="0" smtClean="0">
                <a:solidFill>
                  <a:schemeClr val="bg1"/>
                </a:solidFill>
              </a:rPr>
              <a:t>r6,</a:t>
            </a:r>
            <a:r>
              <a:rPr lang="en-US" sz="2400" dirty="0" smtClean="0">
                <a:solidFill>
                  <a:schemeClr val="accent1"/>
                </a:solidFill>
              </a:rPr>
              <a:t>r4</a:t>
            </a:r>
            <a:r>
              <a:rPr lang="en-US" sz="2400" dirty="0" smtClean="0">
                <a:solidFill>
                  <a:schemeClr val="bg1"/>
                </a:solidFill>
              </a:rPr>
              <a:t>,r1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881601" y="3195935"/>
            <a:ext cx="1643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lw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r4</a:t>
            </a:r>
            <a:r>
              <a:rPr lang="en-US" sz="2400" dirty="0" smtClean="0">
                <a:solidFill>
                  <a:schemeClr val="bg1"/>
                </a:solidFill>
              </a:rPr>
              <a:t>,20(r8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26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Memory Load Data Hazard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8686800" cy="6172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Load Data Hazard</a:t>
            </a:r>
          </a:p>
          <a:p>
            <a:pPr lvl="1"/>
            <a:r>
              <a:rPr lang="en-US" dirty="0" smtClean="0"/>
              <a:t>Value not available until WB stage </a:t>
            </a:r>
          </a:p>
          <a:p>
            <a:pPr lvl="1"/>
            <a:r>
              <a:rPr lang="en-US" dirty="0" smtClean="0"/>
              <a:t>So: next instruction can’t proceed if hazard detected</a:t>
            </a:r>
          </a:p>
          <a:p>
            <a:r>
              <a:rPr lang="en-US" dirty="0" smtClean="0"/>
              <a:t>Resolution:</a:t>
            </a:r>
          </a:p>
          <a:p>
            <a:pPr lvl="1"/>
            <a:r>
              <a:rPr lang="en-US" dirty="0" smtClean="0"/>
              <a:t>MIPS 2000/3000: </a:t>
            </a:r>
            <a:r>
              <a:rPr lang="en-US" dirty="0" smtClean="0">
                <a:solidFill>
                  <a:schemeClr val="accent1"/>
                </a:solidFill>
              </a:rPr>
              <a:t>one delay slot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ISA says results of loads are not available until one cycle later</a:t>
            </a:r>
          </a:p>
          <a:p>
            <a:pPr lvl="2"/>
            <a:r>
              <a:rPr lang="en-US" dirty="0" smtClean="0"/>
              <a:t>Assembler inserts nop, or reorders to fill delay slot</a:t>
            </a:r>
          </a:p>
          <a:p>
            <a:pPr lvl="1"/>
            <a:r>
              <a:rPr lang="en-US" dirty="0" smtClean="0"/>
              <a:t>MIPS 4000 onwards: </a:t>
            </a:r>
            <a:r>
              <a:rPr lang="en-US" dirty="0" smtClean="0">
                <a:solidFill>
                  <a:schemeClr val="accent1"/>
                </a:solidFill>
              </a:rPr>
              <a:t>stall</a:t>
            </a:r>
          </a:p>
          <a:p>
            <a:pPr lvl="2"/>
            <a:r>
              <a:rPr lang="en-US" dirty="0" smtClean="0"/>
              <a:t>But really, programmer/compiler reorders to avoid stalling in the load delay slot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For stall, how to detect? </a:t>
            </a:r>
            <a:r>
              <a:rPr lang="en-US" dirty="0" smtClean="0"/>
              <a:t>Logic in ID Stage</a:t>
            </a:r>
            <a:endParaRPr lang="en-US" dirty="0" smtClean="0">
              <a:solidFill>
                <a:srgbClr val="FFFF00"/>
              </a:solidFill>
            </a:endParaRPr>
          </a:p>
          <a:p>
            <a:pPr lvl="2"/>
            <a:r>
              <a:rPr lang="en-US" dirty="0" smtClean="0"/>
              <a:t>Stall = ID/</a:t>
            </a:r>
            <a:r>
              <a:rPr lang="en-US" dirty="0" err="1" smtClean="0"/>
              <a:t>Ex.MemRead</a:t>
            </a:r>
            <a:r>
              <a:rPr lang="en-US" dirty="0" smtClean="0"/>
              <a:t> &amp;&amp;</a:t>
            </a:r>
            <a:endParaRPr lang="en-US" dirty="0"/>
          </a:p>
          <a:p>
            <a:pPr marL="688975" lvl="2" indent="0">
              <a:buNone/>
            </a:pPr>
            <a:r>
              <a:rPr lang="en-US" dirty="0" smtClean="0"/>
              <a:t>		(IF/</a:t>
            </a:r>
            <a:r>
              <a:rPr lang="en-US" dirty="0" err="1" smtClean="0"/>
              <a:t>ID.Ra</a:t>
            </a:r>
            <a:r>
              <a:rPr lang="en-US" dirty="0" smtClean="0"/>
              <a:t> == ID/</a:t>
            </a:r>
            <a:r>
              <a:rPr lang="en-US" dirty="0" err="1" smtClean="0"/>
              <a:t>Ex.Rd</a:t>
            </a:r>
            <a:r>
              <a:rPr lang="en-US" dirty="0" smtClean="0"/>
              <a:t> || IF/</a:t>
            </a:r>
            <a:r>
              <a:rPr lang="en-US" dirty="0" err="1" smtClean="0"/>
              <a:t>ID.Rb</a:t>
            </a:r>
            <a:r>
              <a:rPr lang="en-US" dirty="0" smtClean="0"/>
              <a:t> == ID/</a:t>
            </a:r>
            <a:r>
              <a:rPr lang="en-US" dirty="0" err="1" smtClean="0"/>
              <a:t>Ex.Rd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491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5791200"/>
          </a:xfrm>
        </p:spPr>
        <p:txBody>
          <a:bodyPr/>
          <a:lstStyle/>
          <a:p>
            <a:r>
              <a:rPr lang="en-US" dirty="0" smtClean="0">
                <a:latin typeface="Consolas" pitchFamily="49" charset="0"/>
              </a:rPr>
              <a:t>add  r3, r1, r2</a:t>
            </a:r>
            <a:endParaRPr lang="en-US" dirty="0">
              <a:solidFill>
                <a:schemeClr val="hlink"/>
              </a:solidFill>
              <a:latin typeface="Consolas" pitchFamily="49" charset="0"/>
            </a:endParaRPr>
          </a:p>
          <a:p>
            <a:r>
              <a:rPr lang="en-US" dirty="0" err="1" smtClean="0">
                <a:latin typeface="Consolas" pitchFamily="49" charset="0"/>
              </a:rPr>
              <a:t>nand</a:t>
            </a:r>
            <a:r>
              <a:rPr lang="en-US" dirty="0" smtClean="0">
                <a:latin typeface="Consolas" pitchFamily="49" charset="0"/>
              </a:rPr>
              <a:t> r5, r3, r4</a:t>
            </a:r>
            <a:endParaRPr lang="en-US" dirty="0" smtClean="0">
              <a:solidFill>
                <a:schemeClr val="hlink"/>
              </a:solidFill>
              <a:latin typeface="Consolas" pitchFamily="49" charset="0"/>
            </a:endParaRPr>
          </a:p>
          <a:p>
            <a:r>
              <a:rPr lang="en-US" dirty="0" smtClean="0">
                <a:latin typeface="Consolas" pitchFamily="49" charset="0"/>
              </a:rPr>
              <a:t>add  r2, r6, r3</a:t>
            </a:r>
            <a:endParaRPr lang="en-US" dirty="0" smtClean="0">
              <a:solidFill>
                <a:schemeClr val="hlink"/>
              </a:solidFill>
              <a:latin typeface="Consolas" pitchFamily="49" charset="0"/>
            </a:endParaRPr>
          </a:p>
          <a:p>
            <a:r>
              <a:rPr lang="en-US" dirty="0" err="1" smtClean="0">
                <a:latin typeface="Consolas" pitchFamily="49" charset="0"/>
              </a:rPr>
              <a:t>lw</a:t>
            </a:r>
            <a:r>
              <a:rPr lang="en-US" dirty="0" smtClean="0">
                <a:latin typeface="Consolas" pitchFamily="49" charset="0"/>
              </a:rPr>
              <a:t>  	r6, 24(r3)</a:t>
            </a:r>
          </a:p>
          <a:p>
            <a:r>
              <a:rPr lang="en-US" dirty="0" err="1" smtClean="0">
                <a:latin typeface="Consolas" pitchFamily="49" charset="0"/>
              </a:rPr>
              <a:t>sw</a:t>
            </a:r>
            <a:r>
              <a:rPr lang="en-US" dirty="0" smtClean="0">
                <a:latin typeface="Consolas" pitchFamily="49" charset="0"/>
              </a:rPr>
              <a:t>  	r6, 12(r2)</a:t>
            </a:r>
          </a:p>
          <a:p>
            <a:endParaRPr lang="en-US" dirty="0" smtClean="0"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53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5791200"/>
          </a:xfrm>
        </p:spPr>
        <p:txBody>
          <a:bodyPr/>
          <a:lstStyle/>
          <a:p>
            <a:r>
              <a:rPr lang="en-US" dirty="0" smtClean="0">
                <a:latin typeface="Consolas" pitchFamily="49" charset="0"/>
              </a:rPr>
              <a:t>add  r3, r1, r2</a:t>
            </a:r>
            <a:endParaRPr lang="en-US" dirty="0">
              <a:solidFill>
                <a:schemeClr val="hlink"/>
              </a:solidFill>
              <a:latin typeface="Consolas" pitchFamily="49" charset="0"/>
            </a:endParaRPr>
          </a:p>
          <a:p>
            <a:r>
              <a:rPr lang="en-US" dirty="0" err="1" smtClean="0">
                <a:latin typeface="Consolas" pitchFamily="49" charset="0"/>
              </a:rPr>
              <a:t>nand</a:t>
            </a:r>
            <a:r>
              <a:rPr lang="en-US" dirty="0" smtClean="0">
                <a:latin typeface="Consolas" pitchFamily="49" charset="0"/>
              </a:rPr>
              <a:t> r5, r3, r4</a:t>
            </a:r>
            <a:endParaRPr lang="en-US" dirty="0" smtClean="0">
              <a:solidFill>
                <a:schemeClr val="hlink"/>
              </a:solidFill>
              <a:latin typeface="Consolas" pitchFamily="49" charset="0"/>
            </a:endParaRPr>
          </a:p>
          <a:p>
            <a:r>
              <a:rPr lang="en-US" dirty="0" smtClean="0">
                <a:latin typeface="Consolas" pitchFamily="49" charset="0"/>
              </a:rPr>
              <a:t>add  r2, r6, r3</a:t>
            </a:r>
            <a:endParaRPr lang="en-US" dirty="0" smtClean="0">
              <a:solidFill>
                <a:schemeClr val="hlink"/>
              </a:solidFill>
              <a:latin typeface="Consolas" pitchFamily="49" charset="0"/>
            </a:endParaRPr>
          </a:p>
          <a:p>
            <a:r>
              <a:rPr lang="en-US" dirty="0" err="1" smtClean="0">
                <a:latin typeface="Consolas" pitchFamily="49" charset="0"/>
              </a:rPr>
              <a:t>lw</a:t>
            </a:r>
            <a:r>
              <a:rPr lang="en-US" dirty="0" smtClean="0">
                <a:latin typeface="Consolas" pitchFamily="49" charset="0"/>
              </a:rPr>
              <a:t>  	r6, 24(r3)</a:t>
            </a:r>
          </a:p>
          <a:p>
            <a:r>
              <a:rPr lang="en-US" dirty="0" err="1" smtClean="0">
                <a:latin typeface="Consolas" pitchFamily="49" charset="0"/>
              </a:rPr>
              <a:t>sw</a:t>
            </a:r>
            <a:r>
              <a:rPr lang="en-US" dirty="0" smtClean="0">
                <a:latin typeface="Consolas" pitchFamily="49" charset="0"/>
              </a:rPr>
              <a:t>  	r6, 12(r2)</a:t>
            </a:r>
          </a:p>
          <a:p>
            <a:endParaRPr lang="en-US" dirty="0" smtClean="0">
              <a:latin typeface="Consolas" pitchFamily="49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371600" y="762000"/>
            <a:ext cx="5334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62200" y="1295400"/>
            <a:ext cx="5334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00400" y="1828800"/>
            <a:ext cx="5334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743200" y="2438400"/>
            <a:ext cx="5334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19200" y="2438400"/>
            <a:ext cx="533400" cy="381000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219200" y="3048000"/>
            <a:ext cx="533400" cy="381000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447800" y="1905000"/>
            <a:ext cx="533400" cy="381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19400" y="3048000"/>
            <a:ext cx="533400" cy="381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4" idx="6"/>
            <a:endCxn id="6" idx="1"/>
          </p:cNvCxnSpPr>
          <p:nvPr/>
        </p:nvCxnSpPr>
        <p:spPr>
          <a:xfrm>
            <a:off x="1905000" y="952500"/>
            <a:ext cx="535315" cy="39869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4"/>
            <a:endCxn id="8" idx="1"/>
          </p:cNvCxnSpPr>
          <p:nvPr/>
        </p:nvCxnSpPr>
        <p:spPr>
          <a:xfrm>
            <a:off x="1638300" y="1143000"/>
            <a:ext cx="1183015" cy="135119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5"/>
            <a:endCxn id="12" idx="1"/>
          </p:cNvCxnSpPr>
          <p:nvPr/>
        </p:nvCxnSpPr>
        <p:spPr>
          <a:xfrm>
            <a:off x="1903085" y="2230204"/>
            <a:ext cx="994430" cy="873592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1806515" y="698087"/>
            <a:ext cx="2079685" cy="1120511"/>
          </a:xfrm>
          <a:custGeom>
            <a:avLst/>
            <a:gdLst>
              <a:gd name="connsiteX0" fmla="*/ 22286 w 2412823"/>
              <a:gd name="connsiteY0" fmla="*/ 134671 h 1277671"/>
              <a:gd name="connsiteX1" fmla="*/ 120257 w 2412823"/>
              <a:gd name="connsiteY1" fmla="*/ 118343 h 1277671"/>
              <a:gd name="connsiteX2" fmla="*/ 1622486 w 2412823"/>
              <a:gd name="connsiteY2" fmla="*/ 36700 h 1277671"/>
              <a:gd name="connsiteX3" fmla="*/ 2406257 w 2412823"/>
              <a:gd name="connsiteY3" fmla="*/ 787814 h 1277671"/>
              <a:gd name="connsiteX4" fmla="*/ 1932729 w 2412823"/>
              <a:gd name="connsiteY4" fmla="*/ 1277671 h 127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2823" h="1277671">
                <a:moveTo>
                  <a:pt x="22286" y="134671"/>
                </a:moveTo>
                <a:cubicBezTo>
                  <a:pt x="-62079" y="134671"/>
                  <a:pt x="120257" y="118343"/>
                  <a:pt x="120257" y="118343"/>
                </a:cubicBezTo>
                <a:cubicBezTo>
                  <a:pt x="386957" y="102015"/>
                  <a:pt x="1241486" y="-74878"/>
                  <a:pt x="1622486" y="36700"/>
                </a:cubicBezTo>
                <a:cubicBezTo>
                  <a:pt x="2003486" y="148278"/>
                  <a:pt x="2354550" y="580986"/>
                  <a:pt x="2406257" y="787814"/>
                </a:cubicBezTo>
                <a:cubicBezTo>
                  <a:pt x="2457964" y="994643"/>
                  <a:pt x="2195346" y="1136157"/>
                  <a:pt x="1932729" y="1277671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126580" y="2645229"/>
            <a:ext cx="130720" cy="555171"/>
          </a:xfrm>
          <a:custGeom>
            <a:avLst/>
            <a:gdLst>
              <a:gd name="connsiteX0" fmla="*/ 114391 w 130720"/>
              <a:gd name="connsiteY0" fmla="*/ 0 h 555171"/>
              <a:gd name="connsiteX1" fmla="*/ 91 w 130720"/>
              <a:gd name="connsiteY1" fmla="*/ 179614 h 555171"/>
              <a:gd name="connsiteX2" fmla="*/ 130720 w 130720"/>
              <a:gd name="connsiteY2" fmla="*/ 555171 h 55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720" h="555171">
                <a:moveTo>
                  <a:pt x="114391" y="0"/>
                </a:moveTo>
                <a:cubicBezTo>
                  <a:pt x="55880" y="43543"/>
                  <a:pt x="-2630" y="87086"/>
                  <a:pt x="91" y="179614"/>
                </a:cubicBezTo>
                <a:cubicBezTo>
                  <a:pt x="2812" y="272142"/>
                  <a:pt x="130720" y="555171"/>
                  <a:pt x="130720" y="555171"/>
                </a:cubicBezTo>
              </a:path>
            </a:pathLst>
          </a:custGeom>
          <a:noFill/>
          <a:ln>
            <a:solidFill>
              <a:schemeClr val="accent4">
                <a:lumMod val="60000"/>
                <a:lumOff val="40000"/>
              </a:schemeClr>
            </a:solidFill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0" y="1214735"/>
            <a:ext cx="5081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Forwarding from Ex/M</a:t>
            </a:r>
            <a:r>
              <a:rPr lang="en-US" sz="2400" dirty="0" smtClean="0">
                <a:solidFill>
                  <a:schemeClr val="accent1"/>
                </a:solidFill>
                <a:sym typeface="Symbol"/>
              </a:rPr>
              <a:t>ID/Ex (</a:t>
            </a:r>
            <a:r>
              <a:rPr lang="en-US" sz="2400" dirty="0" err="1" smtClean="0">
                <a:solidFill>
                  <a:schemeClr val="accent1"/>
                </a:solidFill>
                <a:sym typeface="Symbol"/>
              </a:rPr>
              <a:t>MEx</a:t>
            </a:r>
            <a:r>
              <a:rPr lang="en-US" sz="2400" dirty="0" smtClean="0">
                <a:solidFill>
                  <a:schemeClr val="accent1"/>
                </a:solidFill>
                <a:sym typeface="Symbol"/>
              </a:rPr>
              <a:t>)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0" y="1748135"/>
            <a:ext cx="5236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Forwarding from M/W</a:t>
            </a:r>
            <a:r>
              <a:rPr lang="en-US" sz="2400" dirty="0" smtClean="0">
                <a:solidFill>
                  <a:schemeClr val="accent1"/>
                </a:solidFill>
                <a:sym typeface="Symbol"/>
              </a:rPr>
              <a:t>ID/Ex (</a:t>
            </a:r>
            <a:r>
              <a:rPr lang="en-US" sz="2400" dirty="0" err="1">
                <a:solidFill>
                  <a:schemeClr val="accent1"/>
                </a:solidFill>
                <a:sym typeface="Symbol"/>
              </a:rPr>
              <a:t>W</a:t>
            </a:r>
            <a:r>
              <a:rPr lang="en-US" sz="2400" dirty="0" err="1" smtClean="0">
                <a:solidFill>
                  <a:schemeClr val="accent1"/>
                </a:solidFill>
                <a:sym typeface="Symbol"/>
              </a:rPr>
              <a:t>Ex</a:t>
            </a:r>
            <a:r>
              <a:rPr lang="en-US" sz="2400" dirty="0" smtClean="0">
                <a:solidFill>
                  <a:schemeClr val="accent1"/>
                </a:solidFill>
                <a:sym typeface="Symbol"/>
              </a:rPr>
              <a:t>)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34329" y="2357735"/>
            <a:ext cx="3112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1"/>
                </a:solidFill>
              </a:rPr>
              <a:t>RegisterFile</a:t>
            </a:r>
            <a:r>
              <a:rPr lang="en-US" sz="2400" dirty="0" smtClean="0">
                <a:solidFill>
                  <a:schemeClr val="accent1"/>
                </a:solidFill>
              </a:rPr>
              <a:t> (RF) Bypass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0" y="2967335"/>
            <a:ext cx="5082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Forwarding from M/W</a:t>
            </a:r>
            <a:r>
              <a:rPr lang="en-US" sz="2400" dirty="0" smtClean="0">
                <a:solidFill>
                  <a:schemeClr val="accent2"/>
                </a:solidFill>
                <a:sym typeface="Symbol"/>
              </a:rPr>
              <a:t>ID/Ex (</a:t>
            </a:r>
            <a:r>
              <a:rPr lang="en-US" sz="2400" dirty="0" err="1">
                <a:solidFill>
                  <a:schemeClr val="accent2"/>
                </a:solidFill>
                <a:sym typeface="Symbol"/>
              </a:rPr>
              <a:t>W</a:t>
            </a:r>
            <a:r>
              <a:rPr lang="en-US" sz="2400" dirty="0" err="1" smtClean="0">
                <a:solidFill>
                  <a:schemeClr val="accent2"/>
                </a:solidFill>
                <a:sym typeface="Symbol"/>
              </a:rPr>
              <a:t>Ex</a:t>
            </a:r>
            <a:r>
              <a:rPr lang="en-US" sz="2400" dirty="0" smtClean="0">
                <a:solidFill>
                  <a:schemeClr val="accent2"/>
                </a:solidFill>
                <a:sym typeface="Symbol"/>
              </a:rPr>
              <a:t>)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95400" y="3805535"/>
            <a:ext cx="5902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Stall 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+ Forwarding from M/W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sym typeface="Symbol"/>
              </a:rPr>
              <a:t>ID/Ex (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sym typeface="Symbol"/>
              </a:rPr>
              <a:t>W</a:t>
            </a:r>
            <a:r>
              <a:rPr lang="en-US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sym typeface="Symbol"/>
              </a:rPr>
              <a:t>Ex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sym typeface="Symbol"/>
              </a:rPr>
              <a:t>)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5181600"/>
            <a:ext cx="1805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5 Hazards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581400" y="5029200"/>
            <a:ext cx="22098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5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/>
      <p:bldP spid="22" grpId="0"/>
      <p:bldP spid="23" grpId="0"/>
      <p:bldP spid="24" grpId="0"/>
      <p:bldP spid="25" grpId="0"/>
      <p:bldP spid="21" grpId="0"/>
      <p:bldP spid="2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Data Hazard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Delay Slot(s)</a:t>
            </a:r>
          </a:p>
          <a:p>
            <a:pPr lvl="1"/>
            <a:r>
              <a:rPr lang="en-US" dirty="0" smtClean="0"/>
              <a:t>Modify ISA to match implementation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Stall</a:t>
            </a:r>
          </a:p>
          <a:p>
            <a:pPr lvl="1"/>
            <a:r>
              <a:rPr lang="en-US" dirty="0" smtClean="0"/>
              <a:t>Pause current and all subsequent instructions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Forward/Bypass</a:t>
            </a:r>
          </a:p>
          <a:p>
            <a:pPr lvl="1"/>
            <a:r>
              <a:rPr lang="en-US" dirty="0" smtClean="0"/>
              <a:t>Try to steal correct value from elsewhere in pipeline</a:t>
            </a:r>
          </a:p>
          <a:p>
            <a:pPr lvl="1"/>
            <a:r>
              <a:rPr lang="en-US" dirty="0" smtClean="0"/>
              <a:t>Otherwise, fall back to stalling or require a delay slot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533400"/>
            <a:ext cx="9067800" cy="6324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Prelim1: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b="1" i="1" dirty="0" smtClean="0">
                <a:solidFill>
                  <a:schemeClr val="accent1"/>
                </a:solidFill>
              </a:rPr>
              <a:t>Tuesday</a:t>
            </a:r>
            <a:r>
              <a:rPr lang="en-US" sz="2800" dirty="0" smtClean="0">
                <a:solidFill>
                  <a:schemeClr val="accent1"/>
                </a:solidFill>
              </a:rPr>
              <a:t>, February 26</a:t>
            </a:r>
            <a:r>
              <a:rPr lang="en-US" sz="2800" baseline="30000" dirty="0" smtClean="0">
                <a:solidFill>
                  <a:schemeClr val="accent1"/>
                </a:solidFill>
              </a:rPr>
              <a:t>th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</a:rPr>
              <a:t>in </a:t>
            </a:r>
            <a:r>
              <a:rPr lang="en-US" sz="2800" dirty="0" smtClean="0">
                <a:solidFill>
                  <a:srgbClr val="FFFF00"/>
                </a:solidFill>
              </a:rPr>
              <a:t>evening</a:t>
            </a:r>
            <a:endParaRPr lang="en-US" sz="2800" dirty="0">
              <a:solidFill>
                <a:srgbClr val="FFFF00"/>
              </a:solidFill>
            </a:endParaRPr>
          </a:p>
          <a:p>
            <a:pPr marL="573088" lvl="1" indent="-457200">
              <a:buFont typeface="Arial"/>
              <a:buChar char="•"/>
            </a:pPr>
            <a:r>
              <a:rPr lang="en-US" sz="2400" b="1" dirty="0" smtClean="0"/>
              <a:t>Location: GSHG76: Goldwin Smith Hall room G76</a:t>
            </a:r>
          </a:p>
          <a:p>
            <a:pPr marL="573088" lvl="1" indent="-457200">
              <a:buFont typeface="Arial"/>
              <a:buChar char="•"/>
            </a:pPr>
            <a:r>
              <a:rPr lang="en-US" sz="2400" dirty="0" smtClean="0"/>
              <a:t>Time: We </a:t>
            </a:r>
            <a:r>
              <a:rPr lang="en-US" sz="2400" dirty="0"/>
              <a:t>will start at </a:t>
            </a:r>
            <a:r>
              <a:rPr lang="en-US" sz="2400" b="1" i="1" dirty="0" smtClean="0">
                <a:solidFill>
                  <a:srgbClr val="FFFF00"/>
                </a:solidFill>
              </a:rPr>
              <a:t>7:30pm </a:t>
            </a:r>
            <a:r>
              <a:rPr lang="en-US" sz="2400" b="1" i="1" dirty="0">
                <a:solidFill>
                  <a:srgbClr val="FFFF00"/>
                </a:solidFill>
              </a:rPr>
              <a:t>sharp</a:t>
            </a:r>
            <a:r>
              <a:rPr lang="en-US" sz="2400" dirty="0"/>
              <a:t>, so come </a:t>
            </a:r>
            <a:r>
              <a:rPr lang="en-US" sz="2400" dirty="0" smtClean="0"/>
              <a:t>early</a:t>
            </a:r>
          </a:p>
          <a:p>
            <a:pPr marL="573088" lvl="1" indent="-457200">
              <a:buFont typeface="Arial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Prelim Review: </a:t>
            </a:r>
            <a:r>
              <a:rPr lang="en-US" sz="2400" dirty="0" smtClean="0">
                <a:solidFill>
                  <a:schemeClr val="accent1"/>
                </a:solidFill>
              </a:rPr>
              <a:t>Today </a:t>
            </a:r>
            <a:r>
              <a:rPr lang="en-US" sz="2400" dirty="0" err="1">
                <a:solidFill>
                  <a:schemeClr val="accent1"/>
                </a:solidFill>
              </a:rPr>
              <a:t>Thur</a:t>
            </a:r>
            <a:r>
              <a:rPr lang="en-US" sz="2400" dirty="0">
                <a:solidFill>
                  <a:schemeClr val="accent1"/>
                </a:solidFill>
              </a:rPr>
              <a:t> 6-8pm in Upson B14 and Fri, 5-7pm in Phillips 203</a:t>
            </a:r>
          </a:p>
          <a:p>
            <a:pPr marL="573088" lvl="1" indent="-457200">
              <a:buFont typeface="Arial"/>
              <a:buChar char="•"/>
            </a:pPr>
            <a:endParaRPr lang="en-US" sz="2400" dirty="0" smtClean="0"/>
          </a:p>
          <a:p>
            <a:pPr marL="573088" lvl="1" indent="-457200">
              <a:buFont typeface="Arial"/>
              <a:buChar char="•"/>
            </a:pPr>
            <a:endParaRPr lang="en-US" sz="2400" dirty="0">
              <a:solidFill>
                <a:schemeClr val="accent1"/>
              </a:solidFill>
            </a:endParaRPr>
          </a:p>
          <a:p>
            <a:pPr marL="573088" lvl="1" indent="-457200">
              <a:buFont typeface="Arial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Closed </a:t>
            </a:r>
            <a:r>
              <a:rPr lang="en-US" sz="2400" dirty="0" smtClean="0">
                <a:solidFill>
                  <a:srgbClr val="FFFF00"/>
                </a:solidFill>
              </a:rPr>
              <a:t>Book: </a:t>
            </a:r>
            <a:r>
              <a:rPr lang="en-US" sz="2400" b="1" i="1" dirty="0" smtClean="0">
                <a:solidFill>
                  <a:srgbClr val="FFFF00"/>
                </a:solidFill>
              </a:rPr>
              <a:t>NO NOTES, BOOK, CALCULATOR, CELL PHONE</a:t>
            </a:r>
            <a:endParaRPr lang="en-US" sz="2400" b="1" i="1" dirty="0"/>
          </a:p>
          <a:p>
            <a:pPr marL="1031875" lvl="2" indent="-457200">
              <a:buFont typeface="Arial"/>
              <a:buChar char="•"/>
            </a:pPr>
            <a:r>
              <a:rPr lang="en-US" sz="2000" dirty="0"/>
              <a:t>C</a:t>
            </a:r>
            <a:r>
              <a:rPr lang="en-US" sz="2000" dirty="0" smtClean="0"/>
              <a:t>annot </a:t>
            </a:r>
            <a:r>
              <a:rPr lang="en-US" sz="2000" dirty="0"/>
              <a:t>use electronic device or outside material</a:t>
            </a:r>
          </a:p>
          <a:p>
            <a:pPr marL="573088" lvl="1" indent="-457200">
              <a:buFont typeface="Arial"/>
              <a:buChar char="•"/>
            </a:pPr>
            <a:r>
              <a:rPr lang="en-US" sz="2400" dirty="0"/>
              <a:t>Practice prelims are online in CMS</a:t>
            </a:r>
          </a:p>
          <a:p>
            <a:pPr marL="573088" lvl="1" indent="-457200">
              <a:buFont typeface="Arial"/>
              <a:buChar char="•"/>
            </a:pPr>
            <a:r>
              <a:rPr lang="en-US" sz="2400" dirty="0" smtClean="0"/>
              <a:t>Material covered </a:t>
            </a:r>
            <a:r>
              <a:rPr lang="en-US" sz="2400" dirty="0" smtClean="0">
                <a:solidFill>
                  <a:schemeClr val="accent1"/>
                </a:solidFill>
              </a:rPr>
              <a:t>everything up to end of </a:t>
            </a:r>
            <a:r>
              <a:rPr lang="en-US" sz="2400" b="1" i="1" dirty="0" smtClean="0">
                <a:solidFill>
                  <a:schemeClr val="accent1"/>
                </a:solidFill>
              </a:rPr>
              <a:t>last</a:t>
            </a:r>
            <a:r>
              <a:rPr lang="en-US" sz="2400" dirty="0" smtClean="0">
                <a:solidFill>
                  <a:schemeClr val="accent1"/>
                </a:solidFill>
              </a:rPr>
              <a:t> week</a:t>
            </a:r>
          </a:p>
          <a:p>
            <a:pPr marL="1031875" lvl="2" indent="-457200">
              <a:buFont typeface="Arial"/>
              <a:buChar char="•"/>
            </a:pPr>
            <a:r>
              <a:rPr lang="en-US" sz="2000" dirty="0" smtClean="0"/>
              <a:t>Appendix </a:t>
            </a:r>
            <a:r>
              <a:rPr lang="en-US" sz="2000" dirty="0"/>
              <a:t>C (logic, gates, FSMs, memory, ALUs</a:t>
            </a:r>
            <a:r>
              <a:rPr lang="en-US" sz="2000" dirty="0" smtClean="0"/>
              <a:t>) </a:t>
            </a:r>
          </a:p>
          <a:p>
            <a:pPr marL="1031875" lvl="2" indent="-457200">
              <a:buFont typeface="Arial"/>
              <a:buChar char="•"/>
            </a:pPr>
            <a:r>
              <a:rPr lang="en-US" sz="2000" dirty="0" smtClean="0"/>
              <a:t>Chapter </a:t>
            </a:r>
            <a:r>
              <a:rPr lang="en-US" sz="2000" dirty="0"/>
              <a:t>4 (pipelined [and non-pipeline] MIPS processor with hazards</a:t>
            </a:r>
            <a:r>
              <a:rPr lang="en-US" sz="2000" dirty="0" smtClean="0"/>
              <a:t>)</a:t>
            </a:r>
          </a:p>
          <a:p>
            <a:pPr marL="1031875" lvl="2" indent="-457200">
              <a:buFont typeface="Arial"/>
              <a:buChar char="•"/>
            </a:pPr>
            <a:r>
              <a:rPr lang="en-US" sz="2000" dirty="0" smtClean="0"/>
              <a:t>Chapters 2 (Numbers / Arithmetic, simple MIPS instructions)</a:t>
            </a:r>
          </a:p>
          <a:p>
            <a:pPr marL="1031875" lvl="2" indent="-457200">
              <a:buFont typeface="Arial"/>
              <a:buChar char="•"/>
            </a:pPr>
            <a:r>
              <a:rPr lang="en-US" sz="2000" dirty="0" smtClean="0"/>
              <a:t>Chapter </a:t>
            </a:r>
            <a:r>
              <a:rPr lang="en-US" sz="2000" dirty="0"/>
              <a:t>1 (Performance</a:t>
            </a:r>
            <a:r>
              <a:rPr lang="en-US" sz="2000" dirty="0" smtClean="0"/>
              <a:t>)</a:t>
            </a:r>
          </a:p>
          <a:p>
            <a:pPr marL="1031875" lvl="2" indent="-457200">
              <a:buFont typeface="Arial"/>
              <a:buChar char="•"/>
            </a:pPr>
            <a:r>
              <a:rPr lang="en-US" sz="2000" dirty="0" smtClean="0"/>
              <a:t>HW1</a:t>
            </a:r>
            <a:r>
              <a:rPr lang="en-US" sz="2000" dirty="0"/>
              <a:t>, HW2, </a:t>
            </a:r>
            <a:r>
              <a:rPr lang="en-US" sz="2000" dirty="0" smtClean="0"/>
              <a:t>Lab</a:t>
            </a:r>
            <a:r>
              <a:rPr lang="en-US" sz="2000" dirty="0"/>
              <a:t>0</a:t>
            </a:r>
            <a:r>
              <a:rPr lang="en-US" sz="2000" dirty="0" smtClean="0"/>
              <a:t>, Lab1, Lab2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21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MIPS instruction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MIPS instructions are 32 bits long, has 3 formats</a:t>
            </a:r>
          </a:p>
          <a:p>
            <a:endParaRPr lang="en-US" dirty="0" smtClean="0"/>
          </a:p>
          <a:p>
            <a:r>
              <a:rPr lang="en-US" dirty="0" smtClean="0"/>
              <a:t>R-type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I-type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J-type </a:t>
            </a:r>
            <a:endParaRPr lang="en-US" dirty="0"/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39658248"/>
              </p:ext>
            </p:extLst>
          </p:nvPr>
        </p:nvGraphicFramePr>
        <p:xfrm>
          <a:off x="1905000" y="1828800"/>
          <a:ext cx="6248400" cy="1290320"/>
        </p:xfrm>
        <a:graphic>
          <a:graphicData uri="http://schemas.openxmlformats.org/drawingml/2006/table">
            <a:tbl>
              <a:tblPr/>
              <a:tblGrid>
                <a:gridCol w="1198934"/>
                <a:gridCol w="934666"/>
                <a:gridCol w="990600"/>
                <a:gridCol w="990600"/>
                <a:gridCol w="990600"/>
                <a:gridCol w="1143000"/>
              </a:tblGrid>
              <a:tr h="4572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rd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shamt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func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84004380"/>
              </p:ext>
            </p:extLst>
          </p:nvPr>
        </p:nvGraphicFramePr>
        <p:xfrm>
          <a:off x="1905000" y="3581400"/>
          <a:ext cx="6248400" cy="1290320"/>
        </p:xfrm>
        <a:graphic>
          <a:graphicData uri="http://schemas.openxmlformats.org/drawingml/2006/table">
            <a:tbl>
              <a:tblPr/>
              <a:tblGrid>
                <a:gridCol w="1198934"/>
                <a:gridCol w="934666"/>
                <a:gridCol w="990600"/>
                <a:gridCol w="3124200"/>
              </a:tblGrid>
              <a:tr h="76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immediate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j-lt"/>
                        </a:rPr>
                        <a:t>16 bits</a:t>
                      </a:r>
                      <a:endParaRPr lang="en-US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13992231"/>
              </p:ext>
            </p:extLst>
          </p:nvPr>
        </p:nvGraphicFramePr>
        <p:xfrm>
          <a:off x="1905000" y="5167020"/>
          <a:ext cx="6248400" cy="1157580"/>
        </p:xfrm>
        <a:graphic>
          <a:graphicData uri="http://schemas.openxmlformats.org/drawingml/2006/table">
            <a:tbl>
              <a:tblPr/>
              <a:tblGrid>
                <a:gridCol w="1143000"/>
                <a:gridCol w="5105400"/>
              </a:tblGrid>
              <a:tr h="1080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immediate (target address)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itchFamily="49" charset="0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26 bits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951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762000"/>
            <a:ext cx="9144000" cy="5943600"/>
          </a:xfrm>
        </p:spPr>
        <p:txBody>
          <a:bodyPr>
            <a:normAutofit fontScale="92500" lnSpcReduction="10000"/>
          </a:bodyPr>
          <a:lstStyle/>
          <a:p>
            <a:pPr marL="0" indent="0"/>
            <a:r>
              <a:rPr lang="en-US" sz="2800" dirty="0" smtClean="0"/>
              <a:t>HW2 was due </a:t>
            </a:r>
            <a:r>
              <a:rPr lang="en-US" sz="2800" i="1" dirty="0" smtClean="0"/>
              <a:t>yesterday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Last day to submit tomorrow night, Friday 11:59pm</a:t>
            </a:r>
          </a:p>
          <a:p>
            <a:pPr lvl="1"/>
            <a:r>
              <a:rPr lang="en-US" sz="2400" dirty="0" smtClean="0"/>
              <a:t>HW2 solutions released on Saturday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sz="2800" dirty="0" smtClean="0"/>
              <a:t>Project1 (PA1) due  next Monday, March 4th</a:t>
            </a:r>
            <a:endParaRPr lang="en-US" sz="2800" dirty="0"/>
          </a:p>
          <a:p>
            <a:pPr lvl="1"/>
            <a:r>
              <a:rPr lang="en-US" sz="2400" dirty="0" smtClean="0"/>
              <a:t>Continue working diligently.  Use design doc momentum</a:t>
            </a:r>
          </a:p>
          <a:p>
            <a:pPr lvl="1"/>
            <a:endParaRPr lang="en-US" sz="2400" dirty="0"/>
          </a:p>
          <a:p>
            <a:r>
              <a:rPr lang="en-US" sz="2800" dirty="0" smtClean="0">
                <a:solidFill>
                  <a:srgbClr val="FFFF00"/>
                </a:solidFill>
              </a:rPr>
              <a:t>Save your work!</a:t>
            </a:r>
          </a:p>
          <a:p>
            <a:pPr lvl="1"/>
            <a:r>
              <a:rPr lang="en-US" sz="2400" b="1" i="1" dirty="0" smtClean="0"/>
              <a:t>Save often</a:t>
            </a:r>
            <a:r>
              <a:rPr lang="en-US" sz="2400" dirty="0" smtClean="0"/>
              <a:t>.  Verify file is non-zero.  Periodically save to </a:t>
            </a:r>
            <a:r>
              <a:rPr lang="en-US" sz="2400" dirty="0" err="1"/>
              <a:t>D</a:t>
            </a:r>
            <a:r>
              <a:rPr lang="en-US" sz="2400" dirty="0" err="1" smtClean="0"/>
              <a:t>ropbox</a:t>
            </a:r>
            <a:r>
              <a:rPr lang="en-US" sz="2400" dirty="0" smtClean="0"/>
              <a:t>, email.</a:t>
            </a:r>
            <a:endParaRPr lang="en-US" sz="2400" dirty="0"/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Beware of </a:t>
            </a:r>
            <a:r>
              <a:rPr lang="en-US" sz="2400" dirty="0" err="1" smtClean="0">
                <a:solidFill>
                  <a:schemeClr val="accent1"/>
                </a:solidFill>
              </a:rPr>
              <a:t>MacOSX</a:t>
            </a:r>
            <a:r>
              <a:rPr lang="en-US" sz="2400" dirty="0" smtClean="0">
                <a:solidFill>
                  <a:schemeClr val="accent1"/>
                </a:solidFill>
              </a:rPr>
              <a:t> 10.5 (leopard) and 10.6 (snow-leopard)</a:t>
            </a:r>
            <a:endParaRPr lang="en-US" sz="2400" dirty="0">
              <a:solidFill>
                <a:schemeClr val="accent1"/>
              </a:solidFill>
            </a:endParaRPr>
          </a:p>
          <a:p>
            <a:endParaRPr lang="en-US" sz="2800" dirty="0" smtClean="0">
              <a:solidFill>
                <a:schemeClr val="accent1"/>
              </a:solidFill>
            </a:endParaRPr>
          </a:p>
          <a:p>
            <a:r>
              <a:rPr lang="en-US" sz="2800" dirty="0" smtClean="0"/>
              <a:t>Use your resources</a:t>
            </a:r>
          </a:p>
          <a:p>
            <a:pPr lvl="1"/>
            <a:r>
              <a:rPr lang="en-US" sz="2400" dirty="0" smtClean="0"/>
              <a:t>Lab Section, Piazza.com, Office Hours,  Homework Help Session,</a:t>
            </a:r>
          </a:p>
          <a:p>
            <a:pPr lvl="1"/>
            <a:r>
              <a:rPr lang="en-US" sz="2400" dirty="0" smtClean="0"/>
              <a:t>Class notes, book, Sections, </a:t>
            </a:r>
            <a:r>
              <a:rPr lang="en-US" sz="2400" dirty="0" err="1" smtClean="0"/>
              <a:t>CSUGLab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8426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762000"/>
            <a:ext cx="91440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Check online syllabus/schedule </a:t>
            </a:r>
            <a:endParaRPr lang="en-US" sz="2800" dirty="0"/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http</a:t>
            </a:r>
            <a:r>
              <a:rPr lang="en-US" sz="2400" dirty="0">
                <a:solidFill>
                  <a:srgbClr val="FFFF00"/>
                </a:solidFill>
              </a:rPr>
              <a:t>://</a:t>
            </a:r>
            <a:r>
              <a:rPr lang="en-US" sz="2400" dirty="0" smtClean="0">
                <a:solidFill>
                  <a:srgbClr val="FFFF00"/>
                </a:solidFill>
              </a:rPr>
              <a:t>www.cs.cornell.edu/Courses/CS3410/2013sp/schedule.html</a:t>
            </a:r>
            <a:endParaRPr lang="en-US" sz="2400" dirty="0"/>
          </a:p>
          <a:p>
            <a:r>
              <a:rPr lang="en-US" sz="2400" dirty="0" smtClean="0"/>
              <a:t>Slides and Reading for lectures</a:t>
            </a:r>
          </a:p>
          <a:p>
            <a:r>
              <a:rPr lang="en-US" sz="2400" dirty="0" smtClean="0"/>
              <a:t>Office Hours</a:t>
            </a:r>
          </a:p>
          <a:p>
            <a:r>
              <a:rPr lang="en-US" sz="2400" dirty="0" smtClean="0"/>
              <a:t>Homework and Programming Assignments</a:t>
            </a:r>
          </a:p>
          <a:p>
            <a:r>
              <a:rPr lang="en-US" sz="2400" dirty="0" smtClean="0"/>
              <a:t>Prelims (in evenings): 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Tuesday, February 26</a:t>
            </a:r>
            <a:r>
              <a:rPr lang="en-US" sz="2000" baseline="30000" dirty="0" smtClean="0">
                <a:solidFill>
                  <a:srgbClr val="FFFF00"/>
                </a:solidFill>
              </a:rPr>
              <a:t>th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Thursday, March 28</a:t>
            </a:r>
            <a:r>
              <a:rPr lang="en-US" sz="2000" baseline="30000" dirty="0" smtClean="0">
                <a:solidFill>
                  <a:srgbClr val="FFFF00"/>
                </a:solidFill>
              </a:rPr>
              <a:t>th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Thursday, April 25</a:t>
            </a:r>
            <a:r>
              <a:rPr lang="en-US" sz="2000" baseline="30000" dirty="0" smtClean="0">
                <a:solidFill>
                  <a:srgbClr val="FFFF00"/>
                </a:solidFill>
              </a:rPr>
              <a:t>th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800" dirty="0" smtClean="0"/>
              <a:t>Schedule is subject to change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059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Collaboration, Late, Re-grading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6096000"/>
          </a:xfrm>
        </p:spPr>
        <p:txBody>
          <a:bodyPr>
            <a:normAutofit fontScale="85000" lnSpcReduction="20000"/>
          </a:bodyPr>
          <a:lstStyle/>
          <a:p>
            <a:pPr marL="0" indent="0"/>
            <a:r>
              <a:rPr lang="en-US" sz="2800" dirty="0" smtClean="0"/>
              <a:t>“Black Board” Collaboration Policy</a:t>
            </a:r>
            <a:endParaRPr lang="en-US" sz="2800" dirty="0"/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/>
              <a:t>Can discuss approach together on a “black board”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Leave and write up solution independently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/>
              <a:t>Do not copy solutions</a:t>
            </a:r>
          </a:p>
          <a:p>
            <a:pPr marL="91440" lvl="1" indent="-274320">
              <a:buSzPct val="85000"/>
              <a:buFont typeface="Arial"/>
              <a:buChar char="•"/>
            </a:pPr>
            <a:endParaRPr lang="en-US" sz="2400" dirty="0" smtClean="0"/>
          </a:p>
          <a:p>
            <a:pPr marL="0" lvl="1" indent="0">
              <a:buSzPct val="85000"/>
              <a:buNone/>
            </a:pPr>
            <a:r>
              <a:rPr lang="en-US" dirty="0"/>
              <a:t>Late Policy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Each person has a </a:t>
            </a:r>
            <a:r>
              <a:rPr lang="en-US" sz="2400" dirty="0">
                <a:solidFill>
                  <a:schemeClr val="accent1"/>
                </a:solidFill>
              </a:rPr>
              <a:t>total of </a:t>
            </a:r>
            <a:r>
              <a:rPr lang="en-US" sz="2400" b="1" i="1" dirty="0">
                <a:solidFill>
                  <a:schemeClr val="accent1"/>
                </a:solidFill>
              </a:rPr>
              <a:t>four</a:t>
            </a:r>
            <a:r>
              <a:rPr lang="en-US" sz="2400" dirty="0">
                <a:solidFill>
                  <a:schemeClr val="accent1"/>
                </a:solidFill>
              </a:rPr>
              <a:t> “slip days”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Max of </a:t>
            </a:r>
            <a:r>
              <a:rPr lang="en-US" sz="2400" b="1" i="1" dirty="0">
                <a:solidFill>
                  <a:schemeClr val="accent1"/>
                </a:solidFill>
              </a:rPr>
              <a:t>two</a:t>
            </a:r>
            <a:r>
              <a:rPr lang="en-US" sz="2400" dirty="0">
                <a:solidFill>
                  <a:schemeClr val="accent1"/>
                </a:solidFill>
              </a:rPr>
              <a:t> slip days </a:t>
            </a:r>
            <a:r>
              <a:rPr lang="en-US" sz="2400" dirty="0"/>
              <a:t>for any individual </a:t>
            </a:r>
            <a:r>
              <a:rPr lang="en-US" sz="2400" dirty="0" smtClean="0"/>
              <a:t>assignment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Slip days deducted first </a:t>
            </a:r>
            <a:r>
              <a:rPr lang="en-US" sz="2400" dirty="0" smtClean="0"/>
              <a:t>for </a:t>
            </a:r>
            <a:r>
              <a:rPr lang="en-US" sz="2400" i="1" dirty="0" smtClean="0"/>
              <a:t>any</a:t>
            </a:r>
            <a:r>
              <a:rPr lang="en-US" sz="2400" dirty="0" smtClean="0"/>
              <a:t> late assignment, </a:t>
            </a:r>
          </a:p>
          <a:p>
            <a:pPr marL="0" lvl="1" indent="0">
              <a:buSzPct val="85000"/>
              <a:buNone/>
            </a:pPr>
            <a:r>
              <a:rPr lang="en-US" sz="2400" dirty="0"/>
              <a:t> </a:t>
            </a:r>
            <a:r>
              <a:rPr lang="en-US" sz="2400" dirty="0" smtClean="0"/>
              <a:t>   cannot selectively apply slip days</a:t>
            </a:r>
            <a:endParaRPr lang="en-US" sz="2400" dirty="0"/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For projects, slip days are deducted from all partners 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25% </a:t>
            </a:r>
            <a:r>
              <a:rPr lang="en-US" sz="2400" dirty="0"/>
              <a:t>deducted per day late after slip days are </a:t>
            </a:r>
            <a:r>
              <a:rPr lang="en-US" sz="2400" dirty="0" smtClean="0"/>
              <a:t>exhausted</a:t>
            </a:r>
          </a:p>
          <a:p>
            <a:pPr marL="91440" lvl="1" indent="-274320">
              <a:buSzPct val="85000"/>
              <a:buFont typeface="Arial"/>
              <a:buChar char="•"/>
            </a:pPr>
            <a:endParaRPr lang="en-US" sz="2400" dirty="0"/>
          </a:p>
          <a:p>
            <a:pPr marL="0" lvl="1" indent="0">
              <a:buSzPct val="85000"/>
              <a:buNone/>
            </a:pPr>
            <a:r>
              <a:rPr lang="en-US" dirty="0" err="1"/>
              <a:t>Regrade</a:t>
            </a:r>
            <a:r>
              <a:rPr lang="en-US" dirty="0"/>
              <a:t> policy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Submit written request to lead TA, </a:t>
            </a:r>
          </a:p>
          <a:p>
            <a:pPr marL="0" lvl="1" indent="0">
              <a:buSzPct val="85000"/>
              <a:buNone/>
            </a:pPr>
            <a:r>
              <a:rPr lang="en-US" sz="2400" dirty="0"/>
              <a:t>	and lead TA will pick a different grader 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Submit another written request, </a:t>
            </a:r>
          </a:p>
          <a:p>
            <a:pPr marL="0" lvl="1" indent="0">
              <a:buSzPct val="85000"/>
              <a:buNone/>
            </a:pPr>
            <a:r>
              <a:rPr lang="en-US" sz="2400" dirty="0"/>
              <a:t>	lead TA will </a:t>
            </a:r>
            <a:r>
              <a:rPr lang="en-US" sz="2400" dirty="0" err="1"/>
              <a:t>regrade</a:t>
            </a:r>
            <a:r>
              <a:rPr lang="en-US" sz="2400" dirty="0"/>
              <a:t> directly 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Submit yet another written request for professor to </a:t>
            </a:r>
            <a:r>
              <a:rPr lang="en-US" sz="2400" dirty="0" err="1"/>
              <a:t>regrade</a:t>
            </a:r>
            <a:r>
              <a:rPr lang="en-US" sz="2400" dirty="0"/>
              <a:t>.</a:t>
            </a:r>
          </a:p>
          <a:p>
            <a:pPr marL="91440" lvl="1" indent="-274320">
              <a:buSzPct val="85000"/>
              <a:buFont typeface="Arial"/>
              <a:buChar char="•"/>
            </a:pPr>
            <a:endParaRPr lang="en-US" sz="24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8686800" cy="6324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What about branches?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chemeClr val="accent1"/>
                </a:solidFill>
              </a:rPr>
              <a:t>control hazard </a:t>
            </a:r>
            <a:r>
              <a:rPr lang="en-US" dirty="0" smtClean="0"/>
              <a:t>occurs if there is a control instruction (e.g. BEQ) because the program counter (PC) following the control instruction is not known until the control instruction computes if the branch should be taken or not.</a:t>
            </a:r>
            <a:endParaRPr lang="en-US" dirty="0"/>
          </a:p>
          <a:p>
            <a:r>
              <a:rPr lang="en-US" dirty="0" smtClean="0"/>
              <a:t>e.g. </a:t>
            </a:r>
          </a:p>
          <a:p>
            <a:r>
              <a:rPr lang="en-US" dirty="0" smtClean="0"/>
              <a:t>0x10: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>
                <a:solidFill>
                  <a:schemeClr val="accent1"/>
                </a:solidFill>
              </a:rPr>
              <a:t>beq</a:t>
            </a:r>
            <a:r>
              <a:rPr lang="en-US" dirty="0" smtClean="0"/>
              <a:t> </a:t>
            </a:r>
            <a:r>
              <a:rPr lang="en-US" dirty="0"/>
              <a:t>r1, r2, </a:t>
            </a:r>
            <a:r>
              <a:rPr lang="en-US" dirty="0">
                <a:solidFill>
                  <a:schemeClr val="accent1"/>
                </a:solidFill>
              </a:rPr>
              <a:t>L</a:t>
            </a:r>
          </a:p>
          <a:p>
            <a:r>
              <a:rPr lang="en-US" dirty="0" smtClean="0"/>
              <a:t>0x14:		add r3, r0, r3</a:t>
            </a:r>
          </a:p>
          <a:p>
            <a:r>
              <a:rPr lang="en-US" dirty="0" smtClean="0"/>
              <a:t>0x18:		sub </a:t>
            </a:r>
            <a:r>
              <a:rPr lang="en-US" dirty="0"/>
              <a:t>r5, r4, r6</a:t>
            </a:r>
          </a:p>
          <a:p>
            <a:r>
              <a:rPr lang="en-US" dirty="0" smtClean="0"/>
              <a:t>0x1C: </a:t>
            </a:r>
            <a:r>
              <a:rPr lang="en-US" dirty="0" smtClean="0">
                <a:solidFill>
                  <a:schemeClr val="accent1"/>
                </a:solidFill>
              </a:rPr>
              <a:t>L:</a:t>
            </a:r>
            <a:r>
              <a:rPr lang="en-US" dirty="0" smtClean="0"/>
              <a:t>	or   r3, r2, r4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929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Control Hazards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0" y="685800"/>
            <a:ext cx="9296400" cy="5791200"/>
          </a:xfrm>
        </p:spPr>
        <p:txBody>
          <a:bodyPr>
            <a:normAutofit fontScale="92500"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Control Hazards</a:t>
            </a:r>
          </a:p>
          <a:p>
            <a:pPr lvl="1"/>
            <a:r>
              <a:rPr lang="en-US" sz="2600" dirty="0" smtClean="0"/>
              <a:t>instructions are fetched in stage 1 (IF)</a:t>
            </a:r>
          </a:p>
          <a:p>
            <a:pPr lvl="1"/>
            <a:r>
              <a:rPr lang="en-US" sz="2600" dirty="0" smtClean="0"/>
              <a:t>branch and jump decisions occur in stage 3 (EX) </a:t>
            </a:r>
          </a:p>
          <a:p>
            <a:pPr lvl="1"/>
            <a:r>
              <a:rPr lang="en-US" sz="2600" dirty="0" smtClean="0"/>
              <a:t>i.e. next PC is not known until </a:t>
            </a:r>
            <a:r>
              <a:rPr lang="en-US" sz="2600" b="1" i="1" dirty="0" smtClean="0"/>
              <a:t>2 cycles</a:t>
            </a:r>
            <a:r>
              <a:rPr lang="en-US" sz="2600" dirty="0" smtClean="0"/>
              <a:t> </a:t>
            </a:r>
            <a:r>
              <a:rPr lang="en-US" sz="2600" i="1" dirty="0" smtClean="0"/>
              <a:t>after</a:t>
            </a:r>
            <a:r>
              <a:rPr lang="en-US" sz="2600" dirty="0" smtClean="0"/>
              <a:t> branch/jump</a:t>
            </a:r>
          </a:p>
          <a:p>
            <a:pPr lvl="1"/>
            <a:endParaRPr lang="en-US" sz="2600" dirty="0" smtClean="0"/>
          </a:p>
          <a:p>
            <a:r>
              <a:rPr lang="en-US" sz="3000" dirty="0"/>
              <a:t>What happens to </a:t>
            </a:r>
            <a:r>
              <a:rPr lang="en-US" sz="3000" dirty="0" err="1" smtClean="0"/>
              <a:t>instr</a:t>
            </a:r>
            <a:r>
              <a:rPr lang="en-US" sz="3000" dirty="0" smtClean="0"/>
              <a:t> </a:t>
            </a:r>
            <a:r>
              <a:rPr lang="en-US" sz="3000" dirty="0"/>
              <a:t>following a branch, </a:t>
            </a:r>
            <a:r>
              <a:rPr lang="en-US" sz="3000" dirty="0" smtClean="0"/>
              <a:t>if branch </a:t>
            </a:r>
            <a:r>
              <a:rPr lang="en-US" sz="3000" b="1" i="1" dirty="0" smtClean="0">
                <a:solidFill>
                  <a:schemeClr val="accent1"/>
                </a:solidFill>
              </a:rPr>
              <a:t>not</a:t>
            </a:r>
            <a:r>
              <a:rPr lang="en-US" sz="3000" dirty="0" smtClean="0"/>
              <a:t> taken?</a:t>
            </a:r>
            <a:endParaRPr lang="en-US" sz="2600" dirty="0"/>
          </a:p>
          <a:p>
            <a:pPr marL="514350" indent="-514350">
              <a:buAutoNum type="alphaUcParenR"/>
            </a:pPr>
            <a:r>
              <a:rPr lang="en-US" dirty="0" smtClean="0">
                <a:solidFill>
                  <a:schemeClr val="accent1"/>
                </a:solidFill>
              </a:rPr>
              <a:t>Stall</a:t>
            </a:r>
          </a:p>
          <a:p>
            <a:pPr marL="514350" indent="-514350">
              <a:buAutoNum type="alphaUcParenR"/>
            </a:pPr>
            <a:r>
              <a:rPr lang="en-US" dirty="0" smtClean="0">
                <a:solidFill>
                  <a:schemeClr val="accent1"/>
                </a:solidFill>
              </a:rPr>
              <a:t>Forward/Bypass</a:t>
            </a:r>
          </a:p>
          <a:p>
            <a:pPr marL="514350" indent="-514350">
              <a:buAutoNum type="alphaUcParenR"/>
            </a:pPr>
            <a:r>
              <a:rPr lang="en-US" dirty="0" smtClean="0">
                <a:solidFill>
                  <a:schemeClr val="accent1"/>
                </a:solidFill>
              </a:rPr>
              <a:t>Zap/Flush</a:t>
            </a:r>
          </a:p>
          <a:p>
            <a:pPr marL="514350" indent="-514350">
              <a:buAutoNum type="alphaUcParenR"/>
            </a:pPr>
            <a:r>
              <a:rPr lang="en-US" dirty="0" smtClean="0">
                <a:solidFill>
                  <a:schemeClr val="accent1"/>
                </a:solidFill>
              </a:rPr>
              <a:t>All the above</a:t>
            </a:r>
          </a:p>
          <a:p>
            <a:pPr marL="514350" indent="-514350">
              <a:buAutoNum type="alphaUcParenR"/>
            </a:pPr>
            <a:r>
              <a:rPr lang="en-US" dirty="0" smtClean="0">
                <a:solidFill>
                  <a:schemeClr val="accent1"/>
                </a:solidFill>
              </a:rPr>
              <a:t>None of the above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endParaRPr lang="en-US" sz="3000" dirty="0" smtClean="0"/>
          </a:p>
          <a:p>
            <a:endParaRPr lang="en-US" dirty="0" smtClean="0"/>
          </a:p>
        </p:txBody>
      </p:sp>
      <p:sp>
        <p:nvSpPr>
          <p:cNvPr id="2" name="Oval 1"/>
          <p:cNvSpPr/>
          <p:nvPr/>
        </p:nvSpPr>
        <p:spPr>
          <a:xfrm>
            <a:off x="0" y="5715000"/>
            <a:ext cx="3733800" cy="609600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0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Control Hazards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0" y="685800"/>
            <a:ext cx="9144000" cy="5791200"/>
          </a:xfrm>
        </p:spPr>
        <p:txBody>
          <a:bodyPr>
            <a:normAutofit fontScale="92500"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Control Hazards</a:t>
            </a:r>
          </a:p>
          <a:p>
            <a:pPr lvl="1"/>
            <a:r>
              <a:rPr lang="en-US" sz="2600" dirty="0" smtClean="0"/>
              <a:t>instructions are fetched in stage 1 (IF)</a:t>
            </a:r>
          </a:p>
          <a:p>
            <a:pPr lvl="1"/>
            <a:r>
              <a:rPr lang="en-US" sz="2600" dirty="0" smtClean="0"/>
              <a:t>branch and jump decisions occur in stage 3 (EX) </a:t>
            </a:r>
          </a:p>
          <a:p>
            <a:pPr lvl="1"/>
            <a:r>
              <a:rPr lang="en-US" sz="2600" dirty="0" smtClean="0"/>
              <a:t>i.e. next PC is not known until </a:t>
            </a:r>
            <a:r>
              <a:rPr lang="en-US" sz="2600" b="1" i="1" dirty="0" smtClean="0"/>
              <a:t>2 cycles</a:t>
            </a:r>
            <a:r>
              <a:rPr lang="en-US" sz="2600" dirty="0" smtClean="0"/>
              <a:t> </a:t>
            </a:r>
            <a:r>
              <a:rPr lang="en-US" sz="2600" i="1" dirty="0" smtClean="0"/>
              <a:t>after</a:t>
            </a:r>
            <a:r>
              <a:rPr lang="en-US" sz="2600" dirty="0" smtClean="0"/>
              <a:t> branch/jump</a:t>
            </a:r>
          </a:p>
          <a:p>
            <a:pPr lvl="1"/>
            <a:endParaRPr lang="en-US" sz="2600" dirty="0" smtClean="0"/>
          </a:p>
          <a:p>
            <a:r>
              <a:rPr lang="en-US" sz="3000" dirty="0"/>
              <a:t>What happens to </a:t>
            </a:r>
            <a:r>
              <a:rPr lang="en-US" sz="3000" dirty="0" err="1" smtClean="0"/>
              <a:t>instr</a:t>
            </a:r>
            <a:r>
              <a:rPr lang="en-US" sz="3000" dirty="0" smtClean="0"/>
              <a:t> </a:t>
            </a:r>
            <a:r>
              <a:rPr lang="en-US" sz="3000" dirty="0"/>
              <a:t>following a branch, if branch </a:t>
            </a:r>
            <a:r>
              <a:rPr lang="en-US" sz="3000" b="1" i="1" dirty="0">
                <a:solidFill>
                  <a:schemeClr val="accent1"/>
                </a:solidFill>
              </a:rPr>
              <a:t>taken</a:t>
            </a:r>
            <a:r>
              <a:rPr lang="en-US" sz="3000" dirty="0" smtClean="0"/>
              <a:t>?</a:t>
            </a:r>
            <a:endParaRPr lang="en-US" sz="2600" dirty="0"/>
          </a:p>
          <a:p>
            <a:pPr marL="514350" indent="-514350">
              <a:buAutoNum type="alphaUcParenR"/>
            </a:pPr>
            <a:r>
              <a:rPr lang="en-US" dirty="0" smtClean="0">
                <a:solidFill>
                  <a:schemeClr val="accent1"/>
                </a:solidFill>
              </a:rPr>
              <a:t>Stall</a:t>
            </a:r>
          </a:p>
          <a:p>
            <a:pPr marL="514350" indent="-514350">
              <a:buAutoNum type="alphaUcParenR"/>
            </a:pPr>
            <a:r>
              <a:rPr lang="en-US" dirty="0" smtClean="0">
                <a:solidFill>
                  <a:schemeClr val="accent1"/>
                </a:solidFill>
              </a:rPr>
              <a:t>Forward/Bypass</a:t>
            </a:r>
          </a:p>
          <a:p>
            <a:pPr marL="514350" indent="-514350">
              <a:buAutoNum type="alphaUcParenR"/>
            </a:pPr>
            <a:r>
              <a:rPr lang="en-US" dirty="0" smtClean="0">
                <a:solidFill>
                  <a:schemeClr val="accent1"/>
                </a:solidFill>
              </a:rPr>
              <a:t>Zap/Flush</a:t>
            </a:r>
          </a:p>
          <a:p>
            <a:pPr marL="514350" indent="-514350">
              <a:buAutoNum type="alphaUcParenR"/>
            </a:pPr>
            <a:r>
              <a:rPr lang="en-US" dirty="0" smtClean="0">
                <a:solidFill>
                  <a:schemeClr val="accent1"/>
                </a:solidFill>
              </a:rPr>
              <a:t>All the above</a:t>
            </a:r>
          </a:p>
          <a:p>
            <a:pPr marL="514350" indent="-514350">
              <a:buAutoNum type="alphaUcParenR"/>
            </a:pPr>
            <a:r>
              <a:rPr lang="en-US" dirty="0" smtClean="0">
                <a:solidFill>
                  <a:schemeClr val="accent1"/>
                </a:solidFill>
              </a:rPr>
              <a:t>None of the above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endParaRPr lang="en-US" sz="3000" dirty="0" smtClean="0"/>
          </a:p>
          <a:p>
            <a:endParaRPr lang="en-US" dirty="0" smtClean="0"/>
          </a:p>
        </p:txBody>
      </p:sp>
      <p:sp>
        <p:nvSpPr>
          <p:cNvPr id="5" name="Oval 4"/>
          <p:cNvSpPr/>
          <p:nvPr/>
        </p:nvSpPr>
        <p:spPr>
          <a:xfrm>
            <a:off x="0" y="4572000"/>
            <a:ext cx="2667000" cy="609600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0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Control Hazards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0" y="685800"/>
            <a:ext cx="9144000" cy="5410200"/>
          </a:xfrm>
        </p:spPr>
        <p:txBody>
          <a:bodyPr>
            <a:normAutofit fontScale="92500"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Control Hazards</a:t>
            </a:r>
          </a:p>
          <a:p>
            <a:pPr lvl="1"/>
            <a:r>
              <a:rPr lang="en-US" sz="2600" dirty="0" smtClean="0"/>
              <a:t>instructions are fetched in stage 1 (IF)</a:t>
            </a:r>
          </a:p>
          <a:p>
            <a:pPr lvl="1"/>
            <a:r>
              <a:rPr lang="en-US" sz="2600" dirty="0" smtClean="0"/>
              <a:t>branch and jump decisions occur in stage 3 (EX) </a:t>
            </a:r>
          </a:p>
          <a:p>
            <a:pPr lvl="1"/>
            <a:r>
              <a:rPr lang="en-US" sz="2600" dirty="0" smtClean="0"/>
              <a:t>i.e. next PC is not known until </a:t>
            </a:r>
            <a:r>
              <a:rPr lang="en-US" sz="2600" b="1" i="1" dirty="0" smtClean="0"/>
              <a:t>2 cycles</a:t>
            </a:r>
            <a:r>
              <a:rPr lang="en-US" sz="2600" dirty="0" smtClean="0"/>
              <a:t> </a:t>
            </a:r>
            <a:r>
              <a:rPr lang="en-US" sz="2600" i="1" dirty="0" smtClean="0"/>
              <a:t>after</a:t>
            </a:r>
            <a:r>
              <a:rPr lang="en-US" sz="2600" dirty="0" smtClean="0"/>
              <a:t> branch/jump</a:t>
            </a:r>
          </a:p>
          <a:p>
            <a:pPr lvl="1"/>
            <a:endParaRPr lang="en-US" sz="2600" dirty="0" smtClean="0"/>
          </a:p>
          <a:p>
            <a:r>
              <a:rPr lang="en-US" sz="3000" dirty="0"/>
              <a:t>What happens to </a:t>
            </a:r>
            <a:r>
              <a:rPr lang="en-US" sz="3000" dirty="0" err="1" smtClean="0"/>
              <a:t>instr</a:t>
            </a:r>
            <a:r>
              <a:rPr lang="en-US" sz="3000" dirty="0" smtClean="0"/>
              <a:t> </a:t>
            </a:r>
            <a:r>
              <a:rPr lang="en-US" sz="3000" dirty="0"/>
              <a:t>following a branch, if branch taken</a:t>
            </a:r>
            <a:r>
              <a:rPr lang="en-US" sz="3000" dirty="0" smtClean="0"/>
              <a:t>?</a:t>
            </a:r>
            <a:endParaRPr lang="en-US" sz="2600" dirty="0"/>
          </a:p>
          <a:p>
            <a:r>
              <a:rPr lang="en-US" dirty="0">
                <a:solidFill>
                  <a:schemeClr val="accent1"/>
                </a:solidFill>
              </a:rPr>
              <a:t>Stall (+ </a:t>
            </a:r>
            <a:r>
              <a:rPr lang="en-US" dirty="0" smtClean="0">
                <a:solidFill>
                  <a:schemeClr val="accent1"/>
                </a:solidFill>
              </a:rPr>
              <a:t>Zap/Flush)</a:t>
            </a:r>
            <a:endParaRPr lang="en-US" dirty="0"/>
          </a:p>
          <a:p>
            <a:pPr lvl="1"/>
            <a:r>
              <a:rPr lang="en-US" dirty="0"/>
              <a:t>prevent PC update</a:t>
            </a:r>
          </a:p>
          <a:p>
            <a:pPr lvl="1"/>
            <a:r>
              <a:rPr lang="en-US" dirty="0"/>
              <a:t>clear IF/ID pipeline register</a:t>
            </a:r>
          </a:p>
          <a:p>
            <a:pPr lvl="2"/>
            <a:r>
              <a:rPr lang="en-US" dirty="0"/>
              <a:t>instruction just fetched might be wrong one, so convert to </a:t>
            </a:r>
            <a:r>
              <a:rPr lang="en-US" dirty="0" err="1"/>
              <a:t>nop</a:t>
            </a:r>
            <a:endParaRPr lang="en-US" dirty="0"/>
          </a:p>
          <a:p>
            <a:pPr lvl="1"/>
            <a:r>
              <a:rPr lang="en-US" dirty="0"/>
              <a:t>allow branch to continue into EX stage</a:t>
            </a:r>
          </a:p>
          <a:p>
            <a:endParaRPr lang="en-US" sz="30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928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Control Hazards</a:t>
            </a:r>
            <a:endParaRPr lang="en-US" dirty="0"/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76201" y="2184095"/>
            <a:ext cx="22860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1828804" y="2184093"/>
            <a:ext cx="2286004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4888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506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44958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55492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184094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Freeform 63"/>
          <p:cNvSpPr/>
          <p:nvPr>
            <p:custDataLst>
              <p:tags r:id="rId9"/>
            </p:custDataLst>
          </p:nvPr>
        </p:nvSpPr>
        <p:spPr>
          <a:xfrm>
            <a:off x="4800600" y="1269694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336497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098495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66294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412693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946094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498289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65094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55493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946094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946094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946093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55494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2743202" y="2336495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1" y="1498293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5410204" y="2793694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199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7543801" y="2793693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0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629400" y="1955494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52400" y="1269697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3" name="Rectangle 1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229601" y="1803094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" name="Group 110"/>
          <p:cNvGrpSpPr/>
          <p:nvPr>
            <p:custDataLst>
              <p:tags r:id="rId31"/>
            </p:custDataLst>
          </p:nvPr>
        </p:nvGrpSpPr>
        <p:grpSpPr>
          <a:xfrm>
            <a:off x="1752600" y="1422096"/>
            <a:ext cx="762001" cy="1295400"/>
            <a:chOff x="2590798" y="914401"/>
            <a:chExt cx="762001" cy="1295400"/>
          </a:xfrm>
        </p:grpSpPr>
        <p:sp>
          <p:nvSpPr>
            <p:cNvPr id="125" name="Rectangle 22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6" name="TextBox 125"/>
            <p:cNvSpPr txBox="1"/>
            <p:nvPr>
              <p:custDataLst>
                <p:tags r:id="rId70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D</a:t>
              </a:r>
            </a:p>
          </p:txBody>
        </p:sp>
        <p:sp>
          <p:nvSpPr>
            <p:cNvPr id="127" name="TextBox 126"/>
            <p:cNvSpPr txBox="1"/>
            <p:nvPr>
              <p:custDataLst>
                <p:tags r:id="rId71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B</a:t>
              </a:r>
            </a:p>
          </p:txBody>
        </p:sp>
        <p:sp>
          <p:nvSpPr>
            <p:cNvPr id="128" name="TextBox 127"/>
            <p:cNvSpPr txBox="1"/>
            <p:nvPr>
              <p:custDataLst>
                <p:tags r:id="rId72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A</a:t>
              </a:r>
            </a:p>
          </p:txBody>
        </p:sp>
      </p:grpSp>
      <p:sp>
        <p:nvSpPr>
          <p:cNvPr id="129" name="Rectangle 1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62400" y="1955497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962400" y="1117297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3124200" y="1650697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3352800" y="2260296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3581400" y="2031696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3124200" y="2488895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 flipV="1">
            <a:off x="3581400" y="888697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6096000" y="888697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3352800" y="1422097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352800" y="1574497"/>
            <a:ext cx="0" cy="3810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3581400" y="1193497"/>
            <a:ext cx="0" cy="6858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581400" y="888695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581400" y="1193497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8458201" y="2488894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8839200" y="736297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 flipV="1">
            <a:off x="1523999" y="736297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V="1">
            <a:off x="3352800" y="736297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1524000" y="736297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1524000" y="2031697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Line 8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304800" y="2184097"/>
            <a:ext cx="0" cy="609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6200" y="2793697"/>
            <a:ext cx="457200" cy="29462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95" name="Line 21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304800" y="3098496"/>
            <a:ext cx="0" cy="6096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Line 1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304800" y="2488896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97" name="Group 96"/>
          <p:cNvGrpSpPr/>
          <p:nvPr>
            <p:custDataLst>
              <p:tags r:id="rId55"/>
            </p:custDataLst>
          </p:nvPr>
        </p:nvGrpSpPr>
        <p:grpSpPr>
          <a:xfrm>
            <a:off x="457200" y="2260297"/>
            <a:ext cx="304800" cy="4572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98" name="Freeform 97"/>
            <p:cNvSpPr/>
            <p:nvPr>
              <p:custDataLst>
                <p:tags r:id="rId67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9" name="Text Box 11"/>
            <p:cNvSpPr txBox="1"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00" name="Line 18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762001" y="2488897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Rectangle 19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 rot="10800000">
            <a:off x="457200" y="3250897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Line 21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914400" y="2488897"/>
            <a:ext cx="1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Line 21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V="1">
            <a:off x="609602" y="3327098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Line 21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609602" y="35556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Line 2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609602" y="37842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609602" y="40128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Text Box 11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 rot="16200000">
            <a:off x="876302" y="1993594"/>
            <a:ext cx="685800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9" name="Line 18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914401" y="2031697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Oval 123"/>
          <p:cNvSpPr/>
          <p:nvPr>
            <p:custDataLst>
              <p:tags r:id="rId65"/>
            </p:custDataLst>
          </p:nvPr>
        </p:nvSpPr>
        <p:spPr>
          <a:xfrm>
            <a:off x="3352800" y="3200400"/>
            <a:ext cx="914400" cy="609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/>
              </a:rPr>
              <a:t>branch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calc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9" name="Oval 148"/>
          <p:cNvSpPr/>
          <p:nvPr>
            <p:custDataLst>
              <p:tags r:id="rId66"/>
            </p:custDataLst>
          </p:nvPr>
        </p:nvSpPr>
        <p:spPr>
          <a:xfrm>
            <a:off x="4267200" y="3200400"/>
            <a:ext cx="914400" cy="609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/>
              </a:rPr>
              <a:t>decide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branch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9602" y="3708097"/>
            <a:ext cx="2819398" cy="304801"/>
            <a:chOff x="609602" y="3708097"/>
            <a:chExt cx="2819398" cy="304801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1447804" y="3708097"/>
              <a:ext cx="1981196" cy="1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07" idx="0"/>
            </p:cNvCxnSpPr>
            <p:nvPr/>
          </p:nvCxnSpPr>
          <p:spPr>
            <a:xfrm flipV="1">
              <a:off x="609602" y="4012897"/>
              <a:ext cx="838202" cy="1"/>
            </a:xfrm>
            <a:prstGeom prst="line">
              <a:avLst/>
            </a:prstGeom>
            <a:ln w="28575">
              <a:solidFill>
                <a:schemeClr val="accent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447804" y="3708097"/>
              <a:ext cx="0" cy="30480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443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4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Straight Arrow Connector 286"/>
          <p:cNvCxnSpPr/>
          <p:nvPr>
            <p:custDataLst>
              <p:tags r:id="rId1"/>
            </p:custDataLst>
          </p:nvPr>
        </p:nvCxnSpPr>
        <p:spPr>
          <a:xfrm rot="5400000">
            <a:off x="799306" y="5422597"/>
            <a:ext cx="2820194" cy="79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Control Hazards</a:t>
            </a:r>
            <a:endParaRPr lang="en-US" dirty="0"/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64694455"/>
              </p:ext>
            </p:extLst>
          </p:nvPr>
        </p:nvGraphicFramePr>
        <p:xfrm>
          <a:off x="381001" y="4012896"/>
          <a:ext cx="8762999" cy="2921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beq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r1, r2,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L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r3,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r0, r3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sub r5, r4, r6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L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: or r3, r2,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r4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861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4" name="Straight Arrow Connector 133"/>
          <p:cNvCxnSpPr/>
          <p:nvPr>
            <p:custDataLst>
              <p:tags r:id="rId4"/>
            </p:custDataLst>
          </p:nvPr>
        </p:nvCxnSpPr>
        <p:spPr>
          <a:xfrm>
            <a:off x="2209800" y="4012897"/>
            <a:ext cx="6934193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6201" y="2184095"/>
            <a:ext cx="22860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1828804" y="2184093"/>
            <a:ext cx="2286004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14601" y="24888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1" y="16506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44958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257800" y="1955492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9599" y="2184094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Freeform 63"/>
          <p:cNvSpPr/>
          <p:nvPr>
            <p:custDataLst>
              <p:tags r:id="rId12"/>
            </p:custDataLst>
          </p:nvPr>
        </p:nvSpPr>
        <p:spPr>
          <a:xfrm>
            <a:off x="4800600" y="1269694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114800" y="2336497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124200" y="3098495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6294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48400" y="2412693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2743202" y="2946094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114800" y="1498289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648200" y="2565094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791200" y="1955493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791200" y="2946094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86600" y="2946094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924801" y="2946093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924801" y="1955494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2743202" y="2336495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2743201" y="1498293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410204" y="2793694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410199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793693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629400" y="1955494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2400" y="1269697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3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803094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" name="Group 110"/>
          <p:cNvGrpSpPr/>
          <p:nvPr>
            <p:custDataLst>
              <p:tags r:id="rId34"/>
            </p:custDataLst>
          </p:nvPr>
        </p:nvGrpSpPr>
        <p:grpSpPr>
          <a:xfrm>
            <a:off x="1752600" y="1422096"/>
            <a:ext cx="762001" cy="1295400"/>
            <a:chOff x="2590798" y="914401"/>
            <a:chExt cx="762001" cy="1295400"/>
          </a:xfrm>
        </p:grpSpPr>
        <p:sp>
          <p:nvSpPr>
            <p:cNvPr id="125" name="Rectangle 22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6" name="TextBox 125"/>
            <p:cNvSpPr txBox="1"/>
            <p:nvPr>
              <p:custDataLst>
                <p:tags r:id="rId74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D</a:t>
              </a:r>
            </a:p>
          </p:txBody>
        </p:sp>
        <p:sp>
          <p:nvSpPr>
            <p:cNvPr id="127" name="TextBox 126"/>
            <p:cNvSpPr txBox="1"/>
            <p:nvPr>
              <p:custDataLst>
                <p:tags r:id="rId75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B</a:t>
              </a:r>
            </a:p>
          </p:txBody>
        </p:sp>
        <p:sp>
          <p:nvSpPr>
            <p:cNvPr id="128" name="TextBox 127"/>
            <p:cNvSpPr txBox="1"/>
            <p:nvPr>
              <p:custDataLst>
                <p:tags r:id="rId76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A</a:t>
              </a:r>
            </a:p>
          </p:txBody>
        </p:sp>
      </p:grpSp>
      <p:sp>
        <p:nvSpPr>
          <p:cNvPr id="129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962400" y="1955497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62400" y="1117297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3124200" y="1650697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3352800" y="2260296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581400" y="2031696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124200" y="2488895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581400" y="888697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6096000" y="888697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352800" y="1422097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3352800" y="1574497"/>
            <a:ext cx="0" cy="3810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3581400" y="1193497"/>
            <a:ext cx="0" cy="6858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581400" y="888695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581400" y="1193497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458201" y="2488894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839200" y="736297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1523999" y="736297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800" y="736297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1524000" y="736297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1524000" y="2031697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Line 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304800" y="2184097"/>
            <a:ext cx="0" cy="609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6200" y="2793697"/>
            <a:ext cx="457200" cy="29462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95" name="Line 2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304800" y="3098496"/>
            <a:ext cx="0" cy="6096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Line 1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304800" y="2488896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97" name="Group 96"/>
          <p:cNvGrpSpPr/>
          <p:nvPr>
            <p:custDataLst>
              <p:tags r:id="rId58"/>
            </p:custDataLst>
          </p:nvPr>
        </p:nvGrpSpPr>
        <p:grpSpPr>
          <a:xfrm>
            <a:off x="457200" y="2260297"/>
            <a:ext cx="304800" cy="4572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98" name="Freeform 97"/>
            <p:cNvSpPr/>
            <p:nvPr>
              <p:custDataLst>
                <p:tags r:id="rId71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9" name="Text Box 11"/>
            <p:cNvSpPr txBox="1"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00" name="Line 18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762001" y="2488897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Rectangle 19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10800000">
            <a:off x="457200" y="3250897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Line 2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914400" y="2488897"/>
            <a:ext cx="1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609602" y="3327098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Line 21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304800" y="3708097"/>
            <a:ext cx="152400" cy="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Line 21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609602" y="35556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Line 2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09602" y="37842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609602" y="40128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Text Box 11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 rot="16200000">
            <a:off x="876302" y="1993594"/>
            <a:ext cx="685800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9" name="Line 18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914401" y="2031697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495800" y="4724400"/>
            <a:ext cx="933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NOP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362200" y="403860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IF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103384" y="4038600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886200" y="4038600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Ex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694825" y="403860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486400" y="403860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W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183649" y="4749225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IF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924833" y="4749225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334000" y="4724400"/>
            <a:ext cx="933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NOP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172200" y="4724400"/>
            <a:ext cx="933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NOP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334000" y="5358825"/>
            <a:ext cx="933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NOP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888170" y="5358825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IF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553131" y="5358825"/>
            <a:ext cx="933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NOP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172200" y="5358825"/>
            <a:ext cx="933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NOP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991531" y="5358825"/>
            <a:ext cx="933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NOP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124" name="Oval 123"/>
          <p:cNvSpPr/>
          <p:nvPr>
            <p:custDataLst>
              <p:tags r:id="rId69"/>
            </p:custDataLst>
          </p:nvPr>
        </p:nvSpPr>
        <p:spPr>
          <a:xfrm>
            <a:off x="3352800" y="3200400"/>
            <a:ext cx="914400" cy="609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/>
              </a:rPr>
              <a:t>branch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calc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9" name="Oval 148"/>
          <p:cNvSpPr/>
          <p:nvPr>
            <p:custDataLst>
              <p:tags r:id="rId70"/>
            </p:custDataLst>
          </p:nvPr>
        </p:nvSpPr>
        <p:spPr>
          <a:xfrm>
            <a:off x="4267200" y="3200400"/>
            <a:ext cx="914400" cy="609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/>
              </a:rPr>
              <a:t>decide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branch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707649" y="6044625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IF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5448833" y="6044625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231649" y="6044625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Ex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7040274" y="6044625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7831849" y="6044625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W</a:t>
            </a:r>
            <a:endParaRPr lang="en-US" sz="3200" dirty="0">
              <a:solidFill>
                <a:schemeClr val="accent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9602" y="3708097"/>
            <a:ext cx="2819398" cy="304801"/>
            <a:chOff x="609602" y="3708097"/>
            <a:chExt cx="2819398" cy="304801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1447804" y="3708097"/>
              <a:ext cx="1981196" cy="1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07" idx="0"/>
            </p:cNvCxnSpPr>
            <p:nvPr/>
          </p:nvCxnSpPr>
          <p:spPr>
            <a:xfrm flipV="1">
              <a:off x="609602" y="4012897"/>
              <a:ext cx="838202" cy="1"/>
            </a:xfrm>
            <a:prstGeom prst="line">
              <a:avLst/>
            </a:prstGeom>
            <a:ln w="28575">
              <a:solidFill>
                <a:schemeClr val="accent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447804" y="3708097"/>
              <a:ext cx="0" cy="30480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-76200" y="4114800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10: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-76200" y="4796135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14: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-76200" y="5481935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18: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-62494" y="6096000"/>
            <a:ext cx="519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1C:</a:t>
            </a:r>
          </a:p>
        </p:txBody>
      </p:sp>
      <p:sp>
        <p:nvSpPr>
          <p:cNvPr id="23" name="Oval 22"/>
          <p:cNvSpPr/>
          <p:nvPr/>
        </p:nvSpPr>
        <p:spPr>
          <a:xfrm>
            <a:off x="1905001" y="4171890"/>
            <a:ext cx="304799" cy="400110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381000" y="6096000"/>
            <a:ext cx="304799" cy="400110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107386" y="3429000"/>
            <a:ext cx="2393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If branch Taken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1900259" y="3653135"/>
            <a:ext cx="1757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New PC = 1C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7315200" y="3420404"/>
            <a:ext cx="1066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sym typeface="Symbol"/>
              </a:rPr>
              <a:t>Zap</a:t>
            </a:r>
            <a:endParaRPr lang="en-US" sz="2800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110" grpId="0"/>
      <p:bldP spid="112" grpId="0"/>
      <p:bldP spid="113" grpId="0"/>
      <p:bldP spid="114" grpId="0"/>
      <p:bldP spid="115" grpId="0"/>
      <p:bldP spid="150" grpId="0"/>
      <p:bldP spid="151" grpId="0"/>
      <p:bldP spid="152" grpId="0"/>
      <p:bldP spid="153" grpId="0"/>
      <p:bldP spid="154" grpId="0"/>
      <p:bldP spid="22" grpId="0"/>
      <p:bldP spid="155" grpId="0"/>
      <p:bldP spid="156" grpId="0"/>
      <p:bldP spid="157" grpId="0"/>
      <p:bldP spid="23" grpId="0" animBg="1"/>
      <p:bldP spid="158" grpId="0" animBg="1"/>
      <p:bldP spid="24" grpId="0"/>
      <p:bldP spid="159" grpId="0"/>
      <p:bldP spid="16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Straight Arrow Connector 286"/>
          <p:cNvCxnSpPr/>
          <p:nvPr>
            <p:custDataLst>
              <p:tags r:id="rId1"/>
            </p:custDataLst>
          </p:nvPr>
        </p:nvCxnSpPr>
        <p:spPr>
          <a:xfrm rot="5400000">
            <a:off x="799306" y="5422597"/>
            <a:ext cx="2820194" cy="79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Control Hazards</a:t>
            </a:r>
            <a:endParaRPr lang="en-US" dirty="0"/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79775240"/>
              </p:ext>
            </p:extLst>
          </p:nvPr>
        </p:nvGraphicFramePr>
        <p:xfrm>
          <a:off x="381001" y="4012896"/>
          <a:ext cx="8762999" cy="2921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beq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r1, r2,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L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r3,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r0, r3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sub r5, r4, r6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L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: or r3, r2,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r4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861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4" name="Straight Arrow Connector 133"/>
          <p:cNvCxnSpPr/>
          <p:nvPr>
            <p:custDataLst>
              <p:tags r:id="rId4"/>
            </p:custDataLst>
          </p:nvPr>
        </p:nvCxnSpPr>
        <p:spPr>
          <a:xfrm>
            <a:off x="2209800" y="4012897"/>
            <a:ext cx="6934193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6201" y="2184095"/>
            <a:ext cx="22860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1828804" y="2184093"/>
            <a:ext cx="2286004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14601" y="24888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1" y="16506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44958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257800" y="1955492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9599" y="2184094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Freeform 63"/>
          <p:cNvSpPr/>
          <p:nvPr>
            <p:custDataLst>
              <p:tags r:id="rId12"/>
            </p:custDataLst>
          </p:nvPr>
        </p:nvSpPr>
        <p:spPr>
          <a:xfrm>
            <a:off x="4800600" y="1269694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114800" y="2336497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124200" y="3098495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6294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48400" y="2412693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2743202" y="2946094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114800" y="1498289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648200" y="2565094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791200" y="1955493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791200" y="2946094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86600" y="2946094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924801" y="2946093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924801" y="1955494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2743202" y="2336495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2743201" y="1498293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410204" y="2793694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410199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793693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629400" y="1955494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2400" y="1269697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3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803094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" name="Group 110"/>
          <p:cNvGrpSpPr/>
          <p:nvPr>
            <p:custDataLst>
              <p:tags r:id="rId34"/>
            </p:custDataLst>
          </p:nvPr>
        </p:nvGrpSpPr>
        <p:grpSpPr>
          <a:xfrm>
            <a:off x="1752600" y="1422096"/>
            <a:ext cx="762001" cy="1295400"/>
            <a:chOff x="2590798" y="914401"/>
            <a:chExt cx="762001" cy="1295400"/>
          </a:xfrm>
        </p:grpSpPr>
        <p:sp>
          <p:nvSpPr>
            <p:cNvPr id="125" name="Rectangle 22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6" name="TextBox 125"/>
            <p:cNvSpPr txBox="1"/>
            <p:nvPr>
              <p:custDataLst>
                <p:tags r:id="rId74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D</a:t>
              </a:r>
            </a:p>
          </p:txBody>
        </p:sp>
        <p:sp>
          <p:nvSpPr>
            <p:cNvPr id="127" name="TextBox 126"/>
            <p:cNvSpPr txBox="1"/>
            <p:nvPr>
              <p:custDataLst>
                <p:tags r:id="rId75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B</a:t>
              </a:r>
            </a:p>
          </p:txBody>
        </p:sp>
        <p:sp>
          <p:nvSpPr>
            <p:cNvPr id="128" name="TextBox 127"/>
            <p:cNvSpPr txBox="1"/>
            <p:nvPr>
              <p:custDataLst>
                <p:tags r:id="rId76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A</a:t>
              </a:r>
            </a:p>
          </p:txBody>
        </p:sp>
      </p:grpSp>
      <p:sp>
        <p:nvSpPr>
          <p:cNvPr id="129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962400" y="1955497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62400" y="1117297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3124200" y="1650697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3352800" y="2260296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581400" y="2031696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124200" y="2488895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581400" y="888697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6096000" y="888697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352800" y="1422097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3352800" y="1574497"/>
            <a:ext cx="0" cy="3810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3581400" y="1193497"/>
            <a:ext cx="0" cy="6858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581400" y="888695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581400" y="1193497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458201" y="2488894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839200" y="736297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1523999" y="736297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800" y="736297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1524000" y="736297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1524000" y="2031697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Line 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304800" y="2184097"/>
            <a:ext cx="0" cy="609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6200" y="2793697"/>
            <a:ext cx="457200" cy="29462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95" name="Line 2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304800" y="3098496"/>
            <a:ext cx="0" cy="6096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Line 1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304800" y="2488896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97" name="Group 96"/>
          <p:cNvGrpSpPr/>
          <p:nvPr>
            <p:custDataLst>
              <p:tags r:id="rId58"/>
            </p:custDataLst>
          </p:nvPr>
        </p:nvGrpSpPr>
        <p:grpSpPr>
          <a:xfrm>
            <a:off x="457200" y="2260297"/>
            <a:ext cx="304800" cy="4572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98" name="Freeform 97"/>
            <p:cNvSpPr/>
            <p:nvPr>
              <p:custDataLst>
                <p:tags r:id="rId71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9" name="Text Box 11"/>
            <p:cNvSpPr txBox="1"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00" name="Line 18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762001" y="2488897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Rectangle 19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10800000">
            <a:off x="457200" y="3250897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Line 2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914400" y="2488897"/>
            <a:ext cx="1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609602" y="3327098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Line 21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304800" y="3708097"/>
            <a:ext cx="152400" cy="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Line 21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609602" y="35556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Line 2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09602" y="37842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609602" y="40128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Text Box 11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 rot="16200000">
            <a:off x="876302" y="1993594"/>
            <a:ext cx="685800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9" name="Line 18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914401" y="2031697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495800" y="4724400"/>
            <a:ext cx="933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NOP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362200" y="403860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IF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103384" y="4038600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886200" y="4038600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Ex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694825" y="403860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486400" y="403860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W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183649" y="4749225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IF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924833" y="4749225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334000" y="4724400"/>
            <a:ext cx="933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NOP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172200" y="4724400"/>
            <a:ext cx="933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NOP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334000" y="5358825"/>
            <a:ext cx="933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NOP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888170" y="5358825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IF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553131" y="5358825"/>
            <a:ext cx="933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NOP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172200" y="5358825"/>
            <a:ext cx="933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NOP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991531" y="5358825"/>
            <a:ext cx="933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NOP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124" name="Oval 123"/>
          <p:cNvSpPr/>
          <p:nvPr>
            <p:custDataLst>
              <p:tags r:id="rId69"/>
            </p:custDataLst>
          </p:nvPr>
        </p:nvSpPr>
        <p:spPr>
          <a:xfrm>
            <a:off x="3352800" y="3200400"/>
            <a:ext cx="914400" cy="609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/>
              </a:rPr>
              <a:t>branch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calc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9" name="Oval 148"/>
          <p:cNvSpPr/>
          <p:nvPr>
            <p:custDataLst>
              <p:tags r:id="rId70"/>
            </p:custDataLst>
          </p:nvPr>
        </p:nvSpPr>
        <p:spPr>
          <a:xfrm>
            <a:off x="4267200" y="3200400"/>
            <a:ext cx="914400" cy="609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/>
              </a:rPr>
              <a:t>decide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branch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707649" y="6044625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IF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5448833" y="6044625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231649" y="6044625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Ex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7040274" y="6044625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7831849" y="6044625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W</a:t>
            </a:r>
            <a:endParaRPr lang="en-US" sz="3200" dirty="0">
              <a:solidFill>
                <a:schemeClr val="accent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9602" y="3708097"/>
            <a:ext cx="2819398" cy="304801"/>
            <a:chOff x="609602" y="3708097"/>
            <a:chExt cx="2819398" cy="304801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1447804" y="3708097"/>
              <a:ext cx="1981196" cy="1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07" idx="0"/>
            </p:cNvCxnSpPr>
            <p:nvPr/>
          </p:nvCxnSpPr>
          <p:spPr>
            <a:xfrm flipV="1">
              <a:off x="609602" y="4012897"/>
              <a:ext cx="838202" cy="1"/>
            </a:xfrm>
            <a:prstGeom prst="line">
              <a:avLst/>
            </a:prstGeom>
            <a:ln w="28575">
              <a:solidFill>
                <a:schemeClr val="accent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447804" y="3708097"/>
              <a:ext cx="0" cy="30480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-76200" y="4114800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10: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-76200" y="4796135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14: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-76200" y="5481935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18: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-62494" y="6096000"/>
            <a:ext cx="519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1C: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2259995" y="4876800"/>
            <a:ext cx="2235805" cy="861774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Flush (Zap)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If branch taken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304800" y="4749225"/>
            <a:ext cx="7924801" cy="119437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0" name="Straight Connector 159"/>
          <p:cNvCxnSpPr/>
          <p:nvPr/>
        </p:nvCxnSpPr>
        <p:spPr>
          <a:xfrm>
            <a:off x="457200" y="4749225"/>
            <a:ext cx="7649724" cy="11943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57200" y="4749225"/>
            <a:ext cx="7620000" cy="11943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5107386" y="3429000"/>
            <a:ext cx="2393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If branch Taken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1900259" y="3653135"/>
            <a:ext cx="1757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New PC = 1C</a:t>
            </a:r>
          </a:p>
        </p:txBody>
      </p:sp>
    </p:spTree>
    <p:extLst>
      <p:ext uri="{BB962C8B-B14F-4D97-AF65-F5344CB8AC3E}">
        <p14:creationId xmlns:p14="http://schemas.microsoft.com/office/powerpoint/2010/main" val="8081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 smtClean="0"/>
              <a:t>Recall: MIPS Instruction Types</a:t>
            </a:r>
            <a:endParaRPr lang="en-US" dirty="0"/>
          </a:p>
        </p:txBody>
      </p:sp>
      <p:sp>
        <p:nvSpPr>
          <p:cNvPr id="22620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 lIns="0" tIns="0" rIns="0" bIns="0">
            <a:noAutofit/>
          </a:bodyPr>
          <a:lstStyle/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Arithmetic/Logical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R-type: result and </a:t>
            </a:r>
            <a:r>
              <a:rPr lang="en-GB" sz="2400" dirty="0"/>
              <a:t>two </a:t>
            </a:r>
            <a:r>
              <a:rPr lang="en-GB" sz="2400" dirty="0" smtClean="0"/>
              <a:t>source registers, shift amount</a:t>
            </a:r>
            <a:endParaRPr lang="en-GB" sz="2400" dirty="0"/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I-type:  16-bit immediate with sign/zero extension</a:t>
            </a:r>
            <a:endParaRPr lang="en-GB" sz="2400" dirty="0"/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/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Memory Access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load/store between registers and memory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word, half-word </a:t>
            </a:r>
            <a:r>
              <a:rPr lang="en-GB" sz="2400" dirty="0"/>
              <a:t>and byte operations</a:t>
            </a:r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/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Control flow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conditional branches: pc-relative addresses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jumps: </a:t>
            </a:r>
            <a:r>
              <a:rPr lang="en-GB" sz="2400" dirty="0" smtClean="0"/>
              <a:t>fixed offsets, register absolute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173173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201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Control Hazards</a:t>
            </a:r>
            <a:endParaRPr lang="en-US" dirty="0"/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76201" y="2184095"/>
            <a:ext cx="22860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1828804" y="2184093"/>
            <a:ext cx="2286004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4888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506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44958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55492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184094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Freeform 63"/>
          <p:cNvSpPr/>
          <p:nvPr>
            <p:custDataLst>
              <p:tags r:id="rId9"/>
            </p:custDataLst>
          </p:nvPr>
        </p:nvSpPr>
        <p:spPr>
          <a:xfrm>
            <a:off x="4800600" y="1269694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336497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098495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66294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412693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946094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498289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65094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55493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946094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946094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946093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55494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2743202" y="2336495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1" y="1498293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5410204" y="2793694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199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7543801" y="2793693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0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629400" y="1955494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52400" y="1269697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3" name="Rectangle 1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229601" y="1803094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" name="Group 110"/>
          <p:cNvGrpSpPr/>
          <p:nvPr>
            <p:custDataLst>
              <p:tags r:id="rId31"/>
            </p:custDataLst>
          </p:nvPr>
        </p:nvGrpSpPr>
        <p:grpSpPr>
          <a:xfrm>
            <a:off x="1752600" y="1422096"/>
            <a:ext cx="762001" cy="1295400"/>
            <a:chOff x="2590798" y="914401"/>
            <a:chExt cx="762001" cy="1295400"/>
          </a:xfrm>
        </p:grpSpPr>
        <p:sp>
          <p:nvSpPr>
            <p:cNvPr id="125" name="Rectangle 22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6" name="TextBox 125"/>
            <p:cNvSpPr txBox="1"/>
            <p:nvPr>
              <p:custDataLst>
                <p:tags r:id="rId71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D</a:t>
              </a:r>
            </a:p>
          </p:txBody>
        </p:sp>
        <p:sp>
          <p:nvSpPr>
            <p:cNvPr id="127" name="TextBox 126"/>
            <p:cNvSpPr txBox="1"/>
            <p:nvPr>
              <p:custDataLst>
                <p:tags r:id="rId72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B</a:t>
              </a:r>
            </a:p>
          </p:txBody>
        </p:sp>
        <p:sp>
          <p:nvSpPr>
            <p:cNvPr id="128" name="TextBox 127"/>
            <p:cNvSpPr txBox="1"/>
            <p:nvPr>
              <p:custDataLst>
                <p:tags r:id="rId73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A</a:t>
              </a:r>
            </a:p>
          </p:txBody>
        </p:sp>
      </p:grpSp>
      <p:sp>
        <p:nvSpPr>
          <p:cNvPr id="129" name="Rectangle 1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62400" y="1955497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962400" y="1117297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3124200" y="1650697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3352800" y="2260296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3581400" y="2031696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3124200" y="2488895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 flipV="1">
            <a:off x="3581400" y="888697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6096000" y="888697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3352800" y="1422097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352800" y="1574497"/>
            <a:ext cx="0" cy="3810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3581400" y="1193497"/>
            <a:ext cx="0" cy="6858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581400" y="888695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581400" y="1193497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8458201" y="2488894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8839200" y="736297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 flipV="1">
            <a:off x="1523999" y="736297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V="1">
            <a:off x="3352800" y="736297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1524000" y="736297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1524000" y="2031697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Line 8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304800" y="2184097"/>
            <a:ext cx="0" cy="609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6200" y="2793697"/>
            <a:ext cx="457200" cy="29462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95" name="Line 21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304800" y="3098496"/>
            <a:ext cx="0" cy="6096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Line 1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304800" y="2488896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97" name="Group 96"/>
          <p:cNvGrpSpPr/>
          <p:nvPr>
            <p:custDataLst>
              <p:tags r:id="rId55"/>
            </p:custDataLst>
          </p:nvPr>
        </p:nvGrpSpPr>
        <p:grpSpPr>
          <a:xfrm>
            <a:off x="457200" y="2260297"/>
            <a:ext cx="304800" cy="4572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98" name="Freeform 97"/>
            <p:cNvSpPr/>
            <p:nvPr>
              <p:custDataLst>
                <p:tags r:id="rId68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9" name="Text Box 11"/>
            <p:cNvSpPr txBox="1"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00" name="Line 18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762001" y="2488897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Rectangle 19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 rot="10800000">
            <a:off x="457200" y="3250897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Line 21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914400" y="2488897"/>
            <a:ext cx="1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Line 21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V="1">
            <a:off x="609602" y="3327098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Line 21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304800" y="3708097"/>
            <a:ext cx="152400" cy="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Line 2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609602" y="35556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609602" y="37842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609602" y="40128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Text Box 11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 rot="16200000">
            <a:off x="876302" y="1993594"/>
            <a:ext cx="685800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9" name="Line 18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914401" y="2031697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Oval 123"/>
          <p:cNvSpPr/>
          <p:nvPr>
            <p:custDataLst>
              <p:tags r:id="rId66"/>
            </p:custDataLst>
          </p:nvPr>
        </p:nvSpPr>
        <p:spPr>
          <a:xfrm>
            <a:off x="3352800" y="3200400"/>
            <a:ext cx="914400" cy="609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/>
              </a:rPr>
              <a:t>branch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calc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9" name="Oval 148"/>
          <p:cNvSpPr/>
          <p:nvPr>
            <p:custDataLst>
              <p:tags r:id="rId67"/>
            </p:custDataLst>
          </p:nvPr>
        </p:nvSpPr>
        <p:spPr>
          <a:xfrm>
            <a:off x="4267200" y="3200400"/>
            <a:ext cx="914400" cy="609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/>
              </a:rPr>
              <a:t>decide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branch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9602" y="3708097"/>
            <a:ext cx="2819398" cy="304801"/>
            <a:chOff x="609602" y="3708097"/>
            <a:chExt cx="2819398" cy="304801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1447804" y="3708097"/>
              <a:ext cx="1981196" cy="1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07" idx="0"/>
            </p:cNvCxnSpPr>
            <p:nvPr/>
          </p:nvCxnSpPr>
          <p:spPr>
            <a:xfrm flipV="1">
              <a:off x="609602" y="4012897"/>
              <a:ext cx="838202" cy="1"/>
            </a:xfrm>
            <a:prstGeom prst="line">
              <a:avLst/>
            </a:prstGeom>
            <a:ln w="28575">
              <a:solidFill>
                <a:schemeClr val="accent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447804" y="3708097"/>
              <a:ext cx="0" cy="30480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" name="TextBox 163"/>
          <p:cNvSpPr txBox="1"/>
          <p:nvPr/>
        </p:nvSpPr>
        <p:spPr>
          <a:xfrm>
            <a:off x="-76200" y="4034135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14: add r3,r0,r3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1712492" y="4019490"/>
            <a:ext cx="1874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10: </a:t>
            </a:r>
            <a:r>
              <a:rPr lang="en-US" sz="2000" dirty="0" err="1" smtClean="0">
                <a:solidFill>
                  <a:schemeClr val="bg1"/>
                </a:solidFill>
              </a:rPr>
              <a:t>beq</a:t>
            </a:r>
            <a:r>
              <a:rPr lang="en-US" sz="2000" dirty="0" smtClean="0">
                <a:solidFill>
                  <a:schemeClr val="bg1"/>
                </a:solidFill>
              </a:rPr>
              <a:t> r1, r2, </a:t>
            </a:r>
            <a:r>
              <a:rPr lang="en-US" sz="2000" dirty="0" smtClean="0">
                <a:solidFill>
                  <a:schemeClr val="accent1"/>
                </a:solidFill>
              </a:rPr>
              <a:t>L 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92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Control Hazards</a:t>
            </a:r>
            <a:endParaRPr lang="en-US" dirty="0"/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76201" y="2184095"/>
            <a:ext cx="22860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1828804" y="2184093"/>
            <a:ext cx="2286004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4888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506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44958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55492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184094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Freeform 63"/>
          <p:cNvSpPr/>
          <p:nvPr>
            <p:custDataLst>
              <p:tags r:id="rId9"/>
            </p:custDataLst>
          </p:nvPr>
        </p:nvSpPr>
        <p:spPr>
          <a:xfrm>
            <a:off x="4800600" y="1269694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336497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098495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66294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412693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946094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498289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65094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55493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946094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946094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946093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55494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2743202" y="2336495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1" y="1498293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5410204" y="2793694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199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7543801" y="2793693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0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629400" y="1955494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52400" y="1269697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3" name="Rectangle 1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229601" y="1803094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" name="Group 110"/>
          <p:cNvGrpSpPr/>
          <p:nvPr>
            <p:custDataLst>
              <p:tags r:id="rId31"/>
            </p:custDataLst>
          </p:nvPr>
        </p:nvGrpSpPr>
        <p:grpSpPr>
          <a:xfrm>
            <a:off x="1752600" y="1422096"/>
            <a:ext cx="762001" cy="1295400"/>
            <a:chOff x="2590798" y="914401"/>
            <a:chExt cx="762001" cy="1295400"/>
          </a:xfrm>
        </p:grpSpPr>
        <p:sp>
          <p:nvSpPr>
            <p:cNvPr id="125" name="Rectangle 22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6" name="TextBox 125"/>
            <p:cNvSpPr txBox="1"/>
            <p:nvPr>
              <p:custDataLst>
                <p:tags r:id="rId71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D</a:t>
              </a:r>
            </a:p>
          </p:txBody>
        </p:sp>
        <p:sp>
          <p:nvSpPr>
            <p:cNvPr id="127" name="TextBox 126"/>
            <p:cNvSpPr txBox="1"/>
            <p:nvPr>
              <p:custDataLst>
                <p:tags r:id="rId72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B</a:t>
              </a:r>
            </a:p>
          </p:txBody>
        </p:sp>
        <p:sp>
          <p:nvSpPr>
            <p:cNvPr id="128" name="TextBox 127"/>
            <p:cNvSpPr txBox="1"/>
            <p:nvPr>
              <p:custDataLst>
                <p:tags r:id="rId73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A</a:t>
              </a:r>
            </a:p>
          </p:txBody>
        </p:sp>
      </p:grpSp>
      <p:sp>
        <p:nvSpPr>
          <p:cNvPr id="129" name="Rectangle 1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62400" y="1955497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962400" y="1117297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3124200" y="1650697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3352800" y="2260296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3581400" y="2031696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3124200" y="2488895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 flipV="1">
            <a:off x="3581400" y="888697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6096000" y="888697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3352800" y="1422097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352800" y="1574497"/>
            <a:ext cx="0" cy="3810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3581400" y="1193497"/>
            <a:ext cx="0" cy="6858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581400" y="888695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581400" y="1193497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8458201" y="2488894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8839200" y="736297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 flipV="1">
            <a:off x="1523999" y="736297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V="1">
            <a:off x="3352800" y="736297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1524000" y="736297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1524000" y="2031697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Line 8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304800" y="2184097"/>
            <a:ext cx="0" cy="609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6200" y="2793697"/>
            <a:ext cx="457200" cy="29462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95" name="Line 21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304800" y="3098496"/>
            <a:ext cx="0" cy="6096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Line 1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304800" y="2488896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97" name="Group 96"/>
          <p:cNvGrpSpPr/>
          <p:nvPr>
            <p:custDataLst>
              <p:tags r:id="rId55"/>
            </p:custDataLst>
          </p:nvPr>
        </p:nvGrpSpPr>
        <p:grpSpPr>
          <a:xfrm>
            <a:off x="457200" y="2260297"/>
            <a:ext cx="304800" cy="4572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98" name="Freeform 97"/>
            <p:cNvSpPr/>
            <p:nvPr>
              <p:custDataLst>
                <p:tags r:id="rId68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9" name="Text Box 11"/>
            <p:cNvSpPr txBox="1"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00" name="Line 18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762001" y="2488897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Rectangle 19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 rot="10800000">
            <a:off x="457200" y="3250897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Line 21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914400" y="2488897"/>
            <a:ext cx="1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Line 21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V="1">
            <a:off x="609602" y="3327098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Line 21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304800" y="3708097"/>
            <a:ext cx="152400" cy="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Line 2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609602" y="35556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609602" y="37842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609602" y="40128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Text Box 11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 rot="16200000">
            <a:off x="876302" y="1993594"/>
            <a:ext cx="685800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9" name="Line 18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914401" y="2031697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Oval 123"/>
          <p:cNvSpPr/>
          <p:nvPr>
            <p:custDataLst>
              <p:tags r:id="rId66"/>
            </p:custDataLst>
          </p:nvPr>
        </p:nvSpPr>
        <p:spPr>
          <a:xfrm>
            <a:off x="3352800" y="3200400"/>
            <a:ext cx="914400" cy="609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/>
              </a:rPr>
              <a:t>branch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calc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9" name="Oval 148"/>
          <p:cNvSpPr/>
          <p:nvPr>
            <p:custDataLst>
              <p:tags r:id="rId67"/>
            </p:custDataLst>
          </p:nvPr>
        </p:nvSpPr>
        <p:spPr>
          <a:xfrm>
            <a:off x="4267200" y="3200400"/>
            <a:ext cx="914400" cy="609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/>
              </a:rPr>
              <a:t>decide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branch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9602" y="3708097"/>
            <a:ext cx="2819398" cy="304801"/>
            <a:chOff x="609602" y="3708097"/>
            <a:chExt cx="2819398" cy="304801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1447804" y="3708097"/>
              <a:ext cx="1981196" cy="1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07" idx="0"/>
            </p:cNvCxnSpPr>
            <p:nvPr/>
          </p:nvCxnSpPr>
          <p:spPr>
            <a:xfrm flipV="1">
              <a:off x="609602" y="4012897"/>
              <a:ext cx="838202" cy="1"/>
            </a:xfrm>
            <a:prstGeom prst="line">
              <a:avLst/>
            </a:prstGeom>
            <a:ln w="28575">
              <a:solidFill>
                <a:schemeClr val="accent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447804" y="3708097"/>
              <a:ext cx="0" cy="30480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" name="TextBox 163"/>
          <p:cNvSpPr txBox="1"/>
          <p:nvPr/>
        </p:nvSpPr>
        <p:spPr>
          <a:xfrm>
            <a:off x="1518677" y="4034135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14: add r3,r0,r3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3307369" y="4019490"/>
            <a:ext cx="1874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10: </a:t>
            </a:r>
            <a:r>
              <a:rPr lang="en-US" sz="2000" dirty="0" err="1" smtClean="0">
                <a:solidFill>
                  <a:schemeClr val="bg1"/>
                </a:solidFill>
              </a:rPr>
              <a:t>beq</a:t>
            </a:r>
            <a:r>
              <a:rPr lang="en-US" sz="2000" dirty="0" smtClean="0">
                <a:solidFill>
                  <a:schemeClr val="bg1"/>
                </a:solidFill>
              </a:rPr>
              <a:t> r1, r2, </a:t>
            </a:r>
            <a:r>
              <a:rPr lang="en-US" sz="2000" dirty="0" smtClean="0">
                <a:solidFill>
                  <a:schemeClr val="accent1"/>
                </a:solidFill>
              </a:rPr>
              <a:t>L 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-109666" y="4038600"/>
            <a:ext cx="1786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18</a:t>
            </a:r>
            <a:r>
              <a:rPr lang="en-US" sz="2000" dirty="0" smtClean="0">
                <a:solidFill>
                  <a:schemeClr val="bg1"/>
                </a:solidFill>
              </a:rPr>
              <a:t>: sub r5,r4,r6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17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Control Hazards</a:t>
            </a:r>
            <a:endParaRPr lang="en-US" dirty="0"/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76201" y="2184095"/>
            <a:ext cx="22860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1828804" y="2184093"/>
            <a:ext cx="2286004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4888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506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44958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55492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184094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Freeform 63"/>
          <p:cNvSpPr/>
          <p:nvPr>
            <p:custDataLst>
              <p:tags r:id="rId9"/>
            </p:custDataLst>
          </p:nvPr>
        </p:nvSpPr>
        <p:spPr>
          <a:xfrm>
            <a:off x="4800600" y="1269694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336497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098495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66294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412693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946094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498289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65094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55493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946094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946094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946093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55494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2743202" y="2336495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1" y="1498293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5410204" y="2793694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199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7543801" y="2793693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0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629400" y="1955494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52400" y="1269697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3" name="Rectangle 1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229601" y="1803094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" name="Group 110"/>
          <p:cNvGrpSpPr/>
          <p:nvPr>
            <p:custDataLst>
              <p:tags r:id="rId31"/>
            </p:custDataLst>
          </p:nvPr>
        </p:nvGrpSpPr>
        <p:grpSpPr>
          <a:xfrm>
            <a:off x="1752600" y="1422096"/>
            <a:ext cx="762001" cy="1295400"/>
            <a:chOff x="2590798" y="914401"/>
            <a:chExt cx="762001" cy="1295400"/>
          </a:xfrm>
        </p:grpSpPr>
        <p:sp>
          <p:nvSpPr>
            <p:cNvPr id="125" name="Rectangle 22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6" name="TextBox 125"/>
            <p:cNvSpPr txBox="1"/>
            <p:nvPr>
              <p:custDataLst>
                <p:tags r:id="rId71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D</a:t>
              </a:r>
            </a:p>
          </p:txBody>
        </p:sp>
        <p:sp>
          <p:nvSpPr>
            <p:cNvPr id="127" name="TextBox 126"/>
            <p:cNvSpPr txBox="1"/>
            <p:nvPr>
              <p:custDataLst>
                <p:tags r:id="rId72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B</a:t>
              </a:r>
            </a:p>
          </p:txBody>
        </p:sp>
        <p:sp>
          <p:nvSpPr>
            <p:cNvPr id="128" name="TextBox 127"/>
            <p:cNvSpPr txBox="1"/>
            <p:nvPr>
              <p:custDataLst>
                <p:tags r:id="rId73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A</a:t>
              </a:r>
            </a:p>
          </p:txBody>
        </p:sp>
      </p:grpSp>
      <p:sp>
        <p:nvSpPr>
          <p:cNvPr id="129" name="Rectangle 1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62400" y="1955497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962400" y="1117297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3124200" y="1650697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3352800" y="2260296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3581400" y="2031696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3124200" y="2488895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 flipV="1">
            <a:off x="3581400" y="888697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6096000" y="888697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3352800" y="1422097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352800" y="1574497"/>
            <a:ext cx="0" cy="3810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3581400" y="1193497"/>
            <a:ext cx="0" cy="6858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581400" y="888695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581400" y="1193497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8458201" y="2488894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8839200" y="736297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 flipV="1">
            <a:off x="1523999" y="736297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V="1">
            <a:off x="3352800" y="736297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1524000" y="736297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1524000" y="2031697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Line 8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304800" y="2184097"/>
            <a:ext cx="0" cy="609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6200" y="2793697"/>
            <a:ext cx="457200" cy="29462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95" name="Line 21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304800" y="3098496"/>
            <a:ext cx="0" cy="6096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Line 1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304800" y="2488896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97" name="Group 96"/>
          <p:cNvGrpSpPr/>
          <p:nvPr>
            <p:custDataLst>
              <p:tags r:id="rId55"/>
            </p:custDataLst>
          </p:nvPr>
        </p:nvGrpSpPr>
        <p:grpSpPr>
          <a:xfrm>
            <a:off x="457200" y="2260297"/>
            <a:ext cx="304800" cy="4572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98" name="Freeform 97"/>
            <p:cNvSpPr/>
            <p:nvPr>
              <p:custDataLst>
                <p:tags r:id="rId68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9" name="Text Box 11"/>
            <p:cNvSpPr txBox="1"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00" name="Line 18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762001" y="2488897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Rectangle 19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 rot="10800000">
            <a:off x="457200" y="3250897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Line 21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914400" y="2488897"/>
            <a:ext cx="1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Line 21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V="1">
            <a:off x="609602" y="3327098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Line 21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304800" y="3708097"/>
            <a:ext cx="152400" cy="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Line 2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609602" y="35556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609602" y="37842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609602" y="40128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Text Box 11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 rot="16200000">
            <a:off x="876302" y="1993594"/>
            <a:ext cx="685800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9" name="Line 18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914401" y="2031697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Oval 123"/>
          <p:cNvSpPr/>
          <p:nvPr>
            <p:custDataLst>
              <p:tags r:id="rId66"/>
            </p:custDataLst>
          </p:nvPr>
        </p:nvSpPr>
        <p:spPr>
          <a:xfrm>
            <a:off x="3352800" y="3200400"/>
            <a:ext cx="914400" cy="609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/>
              </a:rPr>
              <a:t>branch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calc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9" name="Oval 148"/>
          <p:cNvSpPr/>
          <p:nvPr>
            <p:custDataLst>
              <p:tags r:id="rId67"/>
            </p:custDataLst>
          </p:nvPr>
        </p:nvSpPr>
        <p:spPr>
          <a:xfrm>
            <a:off x="4267200" y="3200400"/>
            <a:ext cx="914400" cy="609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/>
              </a:rPr>
              <a:t>decide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branch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9602" y="3708097"/>
            <a:ext cx="2819398" cy="304801"/>
            <a:chOff x="609602" y="3708097"/>
            <a:chExt cx="2819398" cy="304801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1447804" y="3708097"/>
              <a:ext cx="1981196" cy="1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07" idx="0"/>
            </p:cNvCxnSpPr>
            <p:nvPr/>
          </p:nvCxnSpPr>
          <p:spPr>
            <a:xfrm flipV="1">
              <a:off x="609602" y="4012897"/>
              <a:ext cx="838202" cy="1"/>
            </a:xfrm>
            <a:prstGeom prst="line">
              <a:avLst/>
            </a:prstGeom>
            <a:ln w="28575">
              <a:solidFill>
                <a:schemeClr val="accent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447804" y="3708097"/>
              <a:ext cx="0" cy="30480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" name="TextBox 163"/>
          <p:cNvSpPr txBox="1"/>
          <p:nvPr/>
        </p:nvSpPr>
        <p:spPr>
          <a:xfrm>
            <a:off x="3271277" y="4034135"/>
            <a:ext cx="662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NOP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5898169" y="4019490"/>
            <a:ext cx="1874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10: </a:t>
            </a:r>
            <a:r>
              <a:rPr lang="en-US" sz="2000" dirty="0" err="1" smtClean="0">
                <a:solidFill>
                  <a:schemeClr val="bg1"/>
                </a:solidFill>
              </a:rPr>
              <a:t>beq</a:t>
            </a:r>
            <a:r>
              <a:rPr lang="en-US" sz="2000" dirty="0" smtClean="0">
                <a:solidFill>
                  <a:schemeClr val="bg1"/>
                </a:solidFill>
              </a:rPr>
              <a:t> r1, r2, </a:t>
            </a:r>
            <a:r>
              <a:rPr lang="en-US" sz="2000" dirty="0" smtClean="0">
                <a:solidFill>
                  <a:schemeClr val="accent1"/>
                </a:solidFill>
              </a:rPr>
              <a:t>L 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-76200" y="4034135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1C</a:t>
            </a:r>
            <a:r>
              <a:rPr lang="en-US" sz="2000" dirty="0" smtClean="0">
                <a:solidFill>
                  <a:schemeClr val="bg1"/>
                </a:solidFill>
              </a:rPr>
              <a:t>: or r3,r2,r4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699839" y="4038600"/>
            <a:ext cx="662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NOP</a:t>
            </a:r>
            <a:endParaRPr lang="en-US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20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Control Hazards</a:t>
            </a:r>
            <a:endParaRPr lang="en-US" dirty="0"/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76201" y="2184095"/>
            <a:ext cx="22860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1828804" y="2184093"/>
            <a:ext cx="2286004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4888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506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44958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55492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184094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Freeform 63"/>
          <p:cNvSpPr/>
          <p:nvPr>
            <p:custDataLst>
              <p:tags r:id="rId9"/>
            </p:custDataLst>
          </p:nvPr>
        </p:nvSpPr>
        <p:spPr>
          <a:xfrm>
            <a:off x="4800600" y="1269694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336497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098495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66294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412693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946094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498289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65094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55493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946094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946094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946093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55494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2743202" y="2336495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1" y="1498293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5410204" y="2793694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199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7543801" y="2793693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0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629400" y="1955494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52400" y="1269697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3" name="Rectangle 1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229601" y="1803094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" name="Group 110"/>
          <p:cNvGrpSpPr/>
          <p:nvPr>
            <p:custDataLst>
              <p:tags r:id="rId31"/>
            </p:custDataLst>
          </p:nvPr>
        </p:nvGrpSpPr>
        <p:grpSpPr>
          <a:xfrm>
            <a:off x="1752600" y="1422096"/>
            <a:ext cx="762001" cy="1295400"/>
            <a:chOff x="2590798" y="914401"/>
            <a:chExt cx="762001" cy="1295400"/>
          </a:xfrm>
        </p:grpSpPr>
        <p:sp>
          <p:nvSpPr>
            <p:cNvPr id="125" name="Rectangle 22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6" name="TextBox 125"/>
            <p:cNvSpPr txBox="1"/>
            <p:nvPr>
              <p:custDataLst>
                <p:tags r:id="rId70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D</a:t>
              </a:r>
            </a:p>
          </p:txBody>
        </p:sp>
        <p:sp>
          <p:nvSpPr>
            <p:cNvPr id="127" name="TextBox 126"/>
            <p:cNvSpPr txBox="1"/>
            <p:nvPr>
              <p:custDataLst>
                <p:tags r:id="rId71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B</a:t>
              </a:r>
            </a:p>
          </p:txBody>
        </p:sp>
        <p:sp>
          <p:nvSpPr>
            <p:cNvPr id="128" name="TextBox 127"/>
            <p:cNvSpPr txBox="1"/>
            <p:nvPr>
              <p:custDataLst>
                <p:tags r:id="rId72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A</a:t>
              </a:r>
            </a:p>
          </p:txBody>
        </p:sp>
      </p:grpSp>
      <p:sp>
        <p:nvSpPr>
          <p:cNvPr id="129" name="Rectangle 1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62400" y="1955497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962400" y="1117297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3124200" y="1650697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3352800" y="2260296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3581400" y="2031696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3124200" y="2488895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 flipV="1">
            <a:off x="3581400" y="888697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6096000" y="888697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3352800" y="1422097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352800" y="1574497"/>
            <a:ext cx="0" cy="3810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3581400" y="1193497"/>
            <a:ext cx="0" cy="6858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581400" y="888695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581400" y="1193497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8458201" y="2488894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8839200" y="736297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 flipV="1">
            <a:off x="1523999" y="736297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V="1">
            <a:off x="3352800" y="736297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1524000" y="736297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1524000" y="2031697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Line 8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304800" y="2184097"/>
            <a:ext cx="0" cy="609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6200" y="2793697"/>
            <a:ext cx="457200" cy="29462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95" name="Line 21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304800" y="3098496"/>
            <a:ext cx="0" cy="6096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Line 1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304800" y="2488896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97" name="Group 96"/>
          <p:cNvGrpSpPr/>
          <p:nvPr>
            <p:custDataLst>
              <p:tags r:id="rId55"/>
            </p:custDataLst>
          </p:nvPr>
        </p:nvGrpSpPr>
        <p:grpSpPr>
          <a:xfrm>
            <a:off x="457200" y="2260297"/>
            <a:ext cx="304800" cy="4572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98" name="Freeform 97"/>
            <p:cNvSpPr/>
            <p:nvPr>
              <p:custDataLst>
                <p:tags r:id="rId67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9" name="Text Box 11"/>
            <p:cNvSpPr txBox="1"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00" name="Line 18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762001" y="2488897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Rectangle 19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 rot="10800000">
            <a:off x="457200" y="3250897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Line 21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914400" y="2488897"/>
            <a:ext cx="1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Line 21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V="1">
            <a:off x="609602" y="3327098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Line 21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304800" y="3708097"/>
            <a:ext cx="152400" cy="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Line 2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609602" y="35556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609602" y="37842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Text Box 11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 rot="16200000">
            <a:off x="876302" y="1993594"/>
            <a:ext cx="685800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9" name="Line 18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914401" y="2031697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Oval 123"/>
          <p:cNvSpPr/>
          <p:nvPr>
            <p:custDataLst>
              <p:tags r:id="rId65"/>
            </p:custDataLst>
          </p:nvPr>
        </p:nvSpPr>
        <p:spPr>
          <a:xfrm>
            <a:off x="3352800" y="3200400"/>
            <a:ext cx="914400" cy="609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/>
              </a:rPr>
              <a:t>branch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calc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9" name="Oval 148"/>
          <p:cNvSpPr/>
          <p:nvPr>
            <p:custDataLst>
              <p:tags r:id="rId66"/>
            </p:custDataLst>
          </p:nvPr>
        </p:nvSpPr>
        <p:spPr>
          <a:xfrm>
            <a:off x="4267200" y="3200400"/>
            <a:ext cx="914400" cy="609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/>
              </a:rPr>
              <a:t>decide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branch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9600" y="3708097"/>
            <a:ext cx="2819400" cy="304801"/>
            <a:chOff x="609600" y="3708097"/>
            <a:chExt cx="2819400" cy="304801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1447804" y="3708097"/>
              <a:ext cx="1981196" cy="1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609600" y="4012897"/>
              <a:ext cx="838202" cy="1"/>
            </a:xfrm>
            <a:prstGeom prst="line">
              <a:avLst/>
            </a:prstGeom>
            <a:ln w="28575">
              <a:solidFill>
                <a:schemeClr val="accent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447804" y="3708097"/>
              <a:ext cx="0" cy="30480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" name="TextBox 163"/>
          <p:cNvSpPr txBox="1"/>
          <p:nvPr/>
        </p:nvSpPr>
        <p:spPr>
          <a:xfrm>
            <a:off x="6195639" y="4034135"/>
            <a:ext cx="662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NOP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7955569" y="4019490"/>
            <a:ext cx="1874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10: </a:t>
            </a:r>
            <a:r>
              <a:rPr lang="en-US" sz="2000" dirty="0" err="1" smtClean="0">
                <a:solidFill>
                  <a:schemeClr val="bg1"/>
                </a:solidFill>
              </a:rPr>
              <a:t>beq</a:t>
            </a:r>
            <a:r>
              <a:rPr lang="en-US" sz="2000" dirty="0" smtClean="0">
                <a:solidFill>
                  <a:schemeClr val="bg1"/>
                </a:solidFill>
              </a:rPr>
              <a:t> r1, r2, </a:t>
            </a:r>
            <a:r>
              <a:rPr lang="en-US" sz="2000" dirty="0" smtClean="0">
                <a:solidFill>
                  <a:schemeClr val="accent1"/>
                </a:solidFill>
              </a:rPr>
              <a:t>L 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371600" y="4034135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1C</a:t>
            </a:r>
            <a:r>
              <a:rPr lang="en-US" sz="2000" dirty="0" smtClean="0">
                <a:solidFill>
                  <a:schemeClr val="bg1"/>
                </a:solidFill>
              </a:rPr>
              <a:t>: or r3,r2,r4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757239" y="4038600"/>
            <a:ext cx="662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NOP</a:t>
            </a:r>
            <a:endParaRPr lang="en-US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29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hazards occur because the PC following a control instruction is not known until control instruction computes if branch should be taken or not.</a:t>
            </a:r>
            <a:endParaRPr lang="en-US" dirty="0"/>
          </a:p>
          <a:p>
            <a:r>
              <a:rPr lang="en-US" dirty="0" smtClean="0"/>
              <a:t>If branch taken, then need </a:t>
            </a:r>
            <a:r>
              <a:rPr lang="en-US" dirty="0"/>
              <a:t>to zap/flush </a:t>
            </a:r>
            <a:r>
              <a:rPr lang="en-US" dirty="0" smtClean="0"/>
              <a:t>instructions.</a:t>
            </a:r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here is </a:t>
            </a:r>
            <a:r>
              <a:rPr lang="en-US" dirty="0"/>
              <a:t>a performance penalty for </a:t>
            </a:r>
            <a:r>
              <a:rPr lang="en-US" dirty="0" smtClean="0"/>
              <a:t>branches:</a:t>
            </a:r>
            <a:endParaRPr lang="en-US" dirty="0"/>
          </a:p>
          <a:p>
            <a:r>
              <a:rPr lang="en-US" dirty="0"/>
              <a:t>N</a:t>
            </a:r>
            <a:r>
              <a:rPr lang="en-US" dirty="0" smtClean="0"/>
              <a:t>eed </a:t>
            </a:r>
            <a:r>
              <a:rPr lang="en-US" dirty="0"/>
              <a:t>to stall, then may need to zap (flush) subsequent </a:t>
            </a:r>
            <a:r>
              <a:rPr lang="en-US" dirty="0" smtClean="0"/>
              <a:t>instructions </a:t>
            </a:r>
            <a:r>
              <a:rPr lang="en-US" dirty="0"/>
              <a:t>that have already been fetched.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88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Can we reduce the cost of a control hazard?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4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Can we reduce the cost of a control hazard?</a:t>
            </a:r>
          </a:p>
          <a:p>
            <a:r>
              <a:rPr lang="en-US" sz="3000" dirty="0" smtClean="0"/>
              <a:t>Can we forward/bypass values for branches?</a:t>
            </a:r>
          </a:p>
          <a:p>
            <a:pPr lvl="1"/>
            <a:r>
              <a:rPr lang="en-US" sz="2600" dirty="0" smtClean="0">
                <a:solidFill>
                  <a:schemeClr val="accent1"/>
                </a:solidFill>
              </a:rPr>
              <a:t>We can </a:t>
            </a:r>
            <a:r>
              <a:rPr lang="en-US" sz="2600" dirty="0">
                <a:solidFill>
                  <a:schemeClr val="accent1"/>
                </a:solidFill>
              </a:rPr>
              <a:t>move branch </a:t>
            </a:r>
            <a:r>
              <a:rPr lang="en-US" sz="2600" dirty="0" err="1">
                <a:solidFill>
                  <a:schemeClr val="accent1"/>
                </a:solidFill>
              </a:rPr>
              <a:t>calc</a:t>
            </a:r>
            <a:r>
              <a:rPr lang="en-US" sz="2600" dirty="0">
                <a:solidFill>
                  <a:schemeClr val="accent1"/>
                </a:solidFill>
              </a:rPr>
              <a:t> from EX to </a:t>
            </a:r>
            <a:r>
              <a:rPr lang="en-US" sz="2600" dirty="0" smtClean="0">
                <a:solidFill>
                  <a:schemeClr val="accent1"/>
                </a:solidFill>
              </a:rPr>
              <a:t>ID</a:t>
            </a:r>
          </a:p>
          <a:p>
            <a:pPr lvl="1"/>
            <a:r>
              <a:rPr lang="en-US" sz="2600" dirty="0" smtClean="0"/>
              <a:t>will </a:t>
            </a:r>
            <a:r>
              <a:rPr lang="en-US" sz="2600" dirty="0"/>
              <a:t>require new bypasses into ID stage; or can just zap the second </a:t>
            </a:r>
            <a:r>
              <a:rPr lang="en-US" sz="2600" dirty="0" smtClean="0"/>
              <a:t>instruction</a:t>
            </a:r>
          </a:p>
          <a:p>
            <a:r>
              <a:rPr lang="en-US" sz="3000" dirty="0"/>
              <a:t>What happens to instructions following a branch, if branch taken?</a:t>
            </a:r>
          </a:p>
          <a:p>
            <a:pPr lvl="1"/>
            <a:r>
              <a:rPr lang="en-US" sz="2600" dirty="0" smtClean="0"/>
              <a:t>Still need </a:t>
            </a:r>
            <a:r>
              <a:rPr lang="en-US" sz="2600" dirty="0"/>
              <a:t>to zap/flush instructions</a:t>
            </a:r>
          </a:p>
          <a:p>
            <a:r>
              <a:rPr lang="en-US" sz="3000" dirty="0" smtClean="0"/>
              <a:t>Is there still a performance penalty for branches</a:t>
            </a:r>
          </a:p>
          <a:p>
            <a:pPr lvl="1"/>
            <a:r>
              <a:rPr lang="en-US" sz="2600" dirty="0" smtClean="0"/>
              <a:t>Yes, need to stall, then may need to zap (flush) subsequent </a:t>
            </a:r>
            <a:r>
              <a:rPr lang="en-US" sz="2600" dirty="0" err="1" smtClean="0"/>
              <a:t>instuctions</a:t>
            </a:r>
            <a:r>
              <a:rPr lang="en-US" sz="2600" dirty="0" smtClean="0"/>
              <a:t> that have already been fetched.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844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Control Hazards</a:t>
            </a:r>
            <a:endParaRPr lang="en-US" dirty="0"/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76201" y="2184095"/>
            <a:ext cx="22860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1828804" y="2184093"/>
            <a:ext cx="2286004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4888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506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44958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55492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184094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Freeform 63"/>
          <p:cNvSpPr/>
          <p:nvPr>
            <p:custDataLst>
              <p:tags r:id="rId9"/>
            </p:custDataLst>
          </p:nvPr>
        </p:nvSpPr>
        <p:spPr>
          <a:xfrm>
            <a:off x="4800600" y="1269694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336497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098495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66294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412693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946094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498289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65094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55493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946094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946094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946093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55494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2743202" y="2336495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1" y="1498293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5410204" y="2793694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199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7543801" y="2793693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0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629400" y="1955494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52400" y="1269697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3" name="Rectangle 1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229601" y="1803094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" name="Group 110"/>
          <p:cNvGrpSpPr/>
          <p:nvPr>
            <p:custDataLst>
              <p:tags r:id="rId31"/>
            </p:custDataLst>
          </p:nvPr>
        </p:nvGrpSpPr>
        <p:grpSpPr>
          <a:xfrm>
            <a:off x="1752600" y="1422096"/>
            <a:ext cx="762001" cy="1295400"/>
            <a:chOff x="2590798" y="914401"/>
            <a:chExt cx="762001" cy="1295400"/>
          </a:xfrm>
        </p:grpSpPr>
        <p:sp>
          <p:nvSpPr>
            <p:cNvPr id="125" name="Rectangle 22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6" name="TextBox 125"/>
            <p:cNvSpPr txBox="1"/>
            <p:nvPr>
              <p:custDataLst>
                <p:tags r:id="rId71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D</a:t>
              </a:r>
            </a:p>
          </p:txBody>
        </p:sp>
        <p:sp>
          <p:nvSpPr>
            <p:cNvPr id="127" name="TextBox 126"/>
            <p:cNvSpPr txBox="1"/>
            <p:nvPr>
              <p:custDataLst>
                <p:tags r:id="rId72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B</a:t>
              </a:r>
            </a:p>
          </p:txBody>
        </p:sp>
        <p:sp>
          <p:nvSpPr>
            <p:cNvPr id="128" name="TextBox 127"/>
            <p:cNvSpPr txBox="1"/>
            <p:nvPr>
              <p:custDataLst>
                <p:tags r:id="rId73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A</a:t>
              </a:r>
            </a:p>
          </p:txBody>
        </p:sp>
      </p:grpSp>
      <p:sp>
        <p:nvSpPr>
          <p:cNvPr id="129" name="Rectangle 1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62400" y="1955497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962400" y="1117297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3124200" y="1650697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3352800" y="2260296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3581400" y="2031696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3124200" y="2488895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 flipV="1">
            <a:off x="3581400" y="888697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6096000" y="888697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3352800" y="1422097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352800" y="1574497"/>
            <a:ext cx="0" cy="3810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3581400" y="1193497"/>
            <a:ext cx="0" cy="6858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581400" y="888695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581400" y="1193497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8458201" y="2488894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8839200" y="736297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 flipV="1">
            <a:off x="1523999" y="736297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V="1">
            <a:off x="3352800" y="736297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1524000" y="736297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1524000" y="2031697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Line 8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304800" y="2184097"/>
            <a:ext cx="0" cy="609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6200" y="2793697"/>
            <a:ext cx="457200" cy="29462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95" name="Line 21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304800" y="3098496"/>
            <a:ext cx="0" cy="6096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Line 1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304800" y="2488896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97" name="Group 96"/>
          <p:cNvGrpSpPr/>
          <p:nvPr>
            <p:custDataLst>
              <p:tags r:id="rId55"/>
            </p:custDataLst>
          </p:nvPr>
        </p:nvGrpSpPr>
        <p:grpSpPr>
          <a:xfrm>
            <a:off x="457200" y="2260297"/>
            <a:ext cx="304800" cy="4572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98" name="Freeform 97"/>
            <p:cNvSpPr/>
            <p:nvPr>
              <p:custDataLst>
                <p:tags r:id="rId68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9" name="Text Box 11"/>
            <p:cNvSpPr txBox="1"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00" name="Line 18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762001" y="2488897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Rectangle 19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 rot="10800000">
            <a:off x="457200" y="3250897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Line 21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914400" y="2488897"/>
            <a:ext cx="1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Line 21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V="1">
            <a:off x="609602" y="3327098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Line 21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609602" y="35556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Line 2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609602" y="37842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609602" y="40128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Text Box 11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 rot="16200000">
            <a:off x="876302" y="1993594"/>
            <a:ext cx="685800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9" name="Line 18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914401" y="2031697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Oval 123"/>
          <p:cNvSpPr/>
          <p:nvPr>
            <p:custDataLst>
              <p:tags r:id="rId65"/>
            </p:custDataLst>
          </p:nvPr>
        </p:nvSpPr>
        <p:spPr>
          <a:xfrm>
            <a:off x="3352800" y="3200400"/>
            <a:ext cx="914400" cy="609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/>
              </a:rPr>
              <a:t>branch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calc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9" name="Oval 148"/>
          <p:cNvSpPr/>
          <p:nvPr>
            <p:custDataLst>
              <p:tags r:id="rId66"/>
            </p:custDataLst>
          </p:nvPr>
        </p:nvSpPr>
        <p:spPr>
          <a:xfrm>
            <a:off x="4267200" y="3200400"/>
            <a:ext cx="914400" cy="609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/>
              </a:rPr>
              <a:t>decide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branch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9602" y="3708097"/>
            <a:ext cx="2819398" cy="304801"/>
            <a:chOff x="609602" y="3708097"/>
            <a:chExt cx="2819398" cy="304801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1447804" y="3708097"/>
              <a:ext cx="1981196" cy="1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07" idx="0"/>
            </p:cNvCxnSpPr>
            <p:nvPr/>
          </p:nvCxnSpPr>
          <p:spPr>
            <a:xfrm flipV="1">
              <a:off x="609602" y="4012897"/>
              <a:ext cx="838202" cy="1"/>
            </a:xfrm>
            <a:prstGeom prst="line">
              <a:avLst/>
            </a:prstGeom>
            <a:ln w="28575">
              <a:solidFill>
                <a:schemeClr val="accent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447804" y="3708097"/>
              <a:ext cx="0" cy="30480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Line 21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304800" y="3708097"/>
            <a:ext cx="152400" cy="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290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Control Hazards</a:t>
            </a:r>
            <a:endParaRPr lang="en-US" dirty="0"/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76201" y="2184095"/>
            <a:ext cx="22860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1828804" y="2184093"/>
            <a:ext cx="2286004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4888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506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44958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55492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184094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Freeform 63"/>
          <p:cNvSpPr/>
          <p:nvPr>
            <p:custDataLst>
              <p:tags r:id="rId9"/>
            </p:custDataLst>
          </p:nvPr>
        </p:nvSpPr>
        <p:spPr>
          <a:xfrm>
            <a:off x="4800600" y="1269694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336497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098495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66294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412693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946094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498289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65094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55493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946094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946094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946093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55494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2743202" y="2336495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1" y="1498293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5410204" y="2793694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199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7543801" y="2793693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0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629400" y="1955494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52400" y="1269697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3" name="Rectangle 1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229601" y="1803094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" name="Group 110"/>
          <p:cNvGrpSpPr/>
          <p:nvPr>
            <p:custDataLst>
              <p:tags r:id="rId31"/>
            </p:custDataLst>
          </p:nvPr>
        </p:nvGrpSpPr>
        <p:grpSpPr>
          <a:xfrm>
            <a:off x="1752600" y="1422096"/>
            <a:ext cx="762001" cy="1295400"/>
            <a:chOff x="2590798" y="914401"/>
            <a:chExt cx="762001" cy="1295400"/>
          </a:xfrm>
        </p:grpSpPr>
        <p:sp>
          <p:nvSpPr>
            <p:cNvPr id="125" name="Rectangle 22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6" name="TextBox 125"/>
            <p:cNvSpPr txBox="1"/>
            <p:nvPr>
              <p:custDataLst>
                <p:tags r:id="rId71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D</a:t>
              </a:r>
            </a:p>
          </p:txBody>
        </p:sp>
        <p:sp>
          <p:nvSpPr>
            <p:cNvPr id="127" name="TextBox 126"/>
            <p:cNvSpPr txBox="1"/>
            <p:nvPr>
              <p:custDataLst>
                <p:tags r:id="rId72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B</a:t>
              </a:r>
            </a:p>
          </p:txBody>
        </p:sp>
        <p:sp>
          <p:nvSpPr>
            <p:cNvPr id="128" name="TextBox 127"/>
            <p:cNvSpPr txBox="1"/>
            <p:nvPr>
              <p:custDataLst>
                <p:tags r:id="rId73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A</a:t>
              </a:r>
            </a:p>
          </p:txBody>
        </p:sp>
      </p:grpSp>
      <p:sp>
        <p:nvSpPr>
          <p:cNvPr id="129" name="Rectangle 1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62400" y="1955497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962400" y="1117297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3124200" y="1650697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3352800" y="2260296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3581400" y="2031696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3124200" y="2488895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 flipV="1">
            <a:off x="3581400" y="888697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6096000" y="888697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3352800" y="1422097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352800" y="1574497"/>
            <a:ext cx="0" cy="3810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3581400" y="1193497"/>
            <a:ext cx="0" cy="6858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581400" y="888695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581400" y="1193497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8458201" y="2488894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8839200" y="736297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 flipV="1">
            <a:off x="1523999" y="736297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V="1">
            <a:off x="3352800" y="736297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1524000" y="736297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1524000" y="2031697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Line 8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304800" y="2184097"/>
            <a:ext cx="0" cy="609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6200" y="2793697"/>
            <a:ext cx="457200" cy="29462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95" name="Line 21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304800" y="3098496"/>
            <a:ext cx="0" cy="6096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Line 1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304800" y="2488896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97" name="Group 96"/>
          <p:cNvGrpSpPr/>
          <p:nvPr>
            <p:custDataLst>
              <p:tags r:id="rId55"/>
            </p:custDataLst>
          </p:nvPr>
        </p:nvGrpSpPr>
        <p:grpSpPr>
          <a:xfrm>
            <a:off x="457200" y="2260297"/>
            <a:ext cx="304800" cy="4572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98" name="Freeform 97"/>
            <p:cNvSpPr/>
            <p:nvPr>
              <p:custDataLst>
                <p:tags r:id="rId68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9" name="Text Box 11"/>
            <p:cNvSpPr txBox="1"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00" name="Line 18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762001" y="2488897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Rectangle 19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 rot="10800000">
            <a:off x="457200" y="3250897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Line 21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914400" y="2488897"/>
            <a:ext cx="1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Line 21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V="1">
            <a:off x="609602" y="3327098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Line 21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609602" y="35556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Line 2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609602" y="37842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609602" y="40128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Text Box 11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 rot="16200000">
            <a:off x="876302" y="1993594"/>
            <a:ext cx="685800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9" name="Line 18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914401" y="2031697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Oval 123"/>
          <p:cNvSpPr/>
          <p:nvPr>
            <p:custDataLst>
              <p:tags r:id="rId65"/>
            </p:custDataLst>
          </p:nvPr>
        </p:nvSpPr>
        <p:spPr>
          <a:xfrm>
            <a:off x="1371600" y="2743200"/>
            <a:ext cx="914400" cy="609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/>
              </a:rPr>
              <a:t>branch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calc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9" name="Oval 148"/>
          <p:cNvSpPr/>
          <p:nvPr>
            <p:custDataLst>
              <p:tags r:id="rId66"/>
            </p:custDataLst>
          </p:nvPr>
        </p:nvSpPr>
        <p:spPr>
          <a:xfrm>
            <a:off x="1905000" y="3200400"/>
            <a:ext cx="914400" cy="609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/>
              </a:rPr>
              <a:t>decide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branch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9602" y="3352800"/>
            <a:ext cx="990598" cy="660098"/>
            <a:chOff x="609602" y="3352801"/>
            <a:chExt cx="990598" cy="660098"/>
          </a:xfrm>
        </p:grpSpPr>
        <p:cxnSp>
          <p:nvCxnSpPr>
            <p:cNvPr id="7" name="Straight Connector 6"/>
            <p:cNvCxnSpPr>
              <a:stCxn id="107" idx="0"/>
            </p:cNvCxnSpPr>
            <p:nvPr/>
          </p:nvCxnSpPr>
          <p:spPr>
            <a:xfrm flipV="1">
              <a:off x="609602" y="4012897"/>
              <a:ext cx="990598" cy="2"/>
            </a:xfrm>
            <a:prstGeom prst="line">
              <a:avLst/>
            </a:prstGeom>
            <a:ln w="28575">
              <a:solidFill>
                <a:schemeClr val="accent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600200" y="3352801"/>
              <a:ext cx="0" cy="660096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Line 21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304800" y="3708097"/>
            <a:ext cx="152400" cy="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296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Straight Arrow Connector 286"/>
          <p:cNvCxnSpPr/>
          <p:nvPr>
            <p:custDataLst>
              <p:tags r:id="rId1"/>
            </p:custDataLst>
          </p:nvPr>
        </p:nvCxnSpPr>
        <p:spPr>
          <a:xfrm rot="5400000">
            <a:off x="799306" y="5422597"/>
            <a:ext cx="2820194" cy="79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Control Hazards</a:t>
            </a:r>
            <a:endParaRPr lang="en-US" dirty="0"/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79386754"/>
              </p:ext>
            </p:extLst>
          </p:nvPr>
        </p:nvGraphicFramePr>
        <p:xfrm>
          <a:off x="381001" y="4012896"/>
          <a:ext cx="8762999" cy="2921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beq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r1, r2,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L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r3,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r0, r3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sub r5, r4, r6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L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: or r3, r2,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r4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861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4" name="Straight Arrow Connector 133"/>
          <p:cNvCxnSpPr/>
          <p:nvPr>
            <p:custDataLst>
              <p:tags r:id="rId4"/>
            </p:custDataLst>
          </p:nvPr>
        </p:nvCxnSpPr>
        <p:spPr>
          <a:xfrm>
            <a:off x="2209800" y="4012897"/>
            <a:ext cx="6934193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6201" y="2184095"/>
            <a:ext cx="22860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1828804" y="2184093"/>
            <a:ext cx="2286004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14601" y="24888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1" y="16506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44958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257800" y="1955492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9599" y="2184094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Freeform 63"/>
          <p:cNvSpPr/>
          <p:nvPr>
            <p:custDataLst>
              <p:tags r:id="rId12"/>
            </p:custDataLst>
          </p:nvPr>
        </p:nvSpPr>
        <p:spPr>
          <a:xfrm>
            <a:off x="4800600" y="1269694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114800" y="2336497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124200" y="3098495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6294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48400" y="2412693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2743202" y="2946094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114800" y="1498289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648200" y="2565094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791200" y="1955493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791200" y="2946094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86600" y="2946094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924801" y="2946093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924801" y="1955494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2743202" y="2336495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2743201" y="1498293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410204" y="2793694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410199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793693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629400" y="1955494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2400" y="1269697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3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803094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" name="Group 110"/>
          <p:cNvGrpSpPr/>
          <p:nvPr>
            <p:custDataLst>
              <p:tags r:id="rId34"/>
            </p:custDataLst>
          </p:nvPr>
        </p:nvGrpSpPr>
        <p:grpSpPr>
          <a:xfrm>
            <a:off x="1752600" y="1422096"/>
            <a:ext cx="762001" cy="1295400"/>
            <a:chOff x="2590798" y="914401"/>
            <a:chExt cx="762001" cy="1295400"/>
          </a:xfrm>
        </p:grpSpPr>
        <p:sp>
          <p:nvSpPr>
            <p:cNvPr id="125" name="Rectangle 22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6" name="TextBox 125"/>
            <p:cNvSpPr txBox="1"/>
            <p:nvPr>
              <p:custDataLst>
                <p:tags r:id="rId75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D</a:t>
              </a:r>
            </a:p>
          </p:txBody>
        </p:sp>
        <p:sp>
          <p:nvSpPr>
            <p:cNvPr id="127" name="TextBox 126"/>
            <p:cNvSpPr txBox="1"/>
            <p:nvPr>
              <p:custDataLst>
                <p:tags r:id="rId76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B</a:t>
              </a:r>
            </a:p>
          </p:txBody>
        </p:sp>
        <p:sp>
          <p:nvSpPr>
            <p:cNvPr id="128" name="TextBox 127"/>
            <p:cNvSpPr txBox="1"/>
            <p:nvPr>
              <p:custDataLst>
                <p:tags r:id="rId77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A</a:t>
              </a:r>
            </a:p>
          </p:txBody>
        </p:sp>
      </p:grpSp>
      <p:sp>
        <p:nvSpPr>
          <p:cNvPr id="129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962400" y="1955497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62400" y="1117297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3124200" y="1650697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3352800" y="2260296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581400" y="2031696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124200" y="2488895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581400" y="888697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6096000" y="888697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352800" y="1422097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3352800" y="1574497"/>
            <a:ext cx="0" cy="3810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3581400" y="1193497"/>
            <a:ext cx="0" cy="6858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581400" y="888695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581400" y="1193497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458201" y="2488894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839200" y="736297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1523999" y="736297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800" y="736297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1524000" y="736297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1524000" y="2031697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Line 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304800" y="2184097"/>
            <a:ext cx="0" cy="609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6200" y="2793697"/>
            <a:ext cx="457200" cy="29462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95" name="Line 2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304800" y="3098496"/>
            <a:ext cx="0" cy="6096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Line 1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304800" y="2488896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97" name="Group 96"/>
          <p:cNvGrpSpPr/>
          <p:nvPr>
            <p:custDataLst>
              <p:tags r:id="rId58"/>
            </p:custDataLst>
          </p:nvPr>
        </p:nvGrpSpPr>
        <p:grpSpPr>
          <a:xfrm>
            <a:off x="457200" y="2260297"/>
            <a:ext cx="304800" cy="4572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98" name="Freeform 97"/>
            <p:cNvSpPr/>
            <p:nvPr>
              <p:custDataLst>
                <p:tags r:id="rId72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9" name="Text Box 11"/>
            <p:cNvSpPr txBox="1"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00" name="Line 18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762001" y="2488897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Rectangle 19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10800000">
            <a:off x="457200" y="3250897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Line 2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914400" y="2488897"/>
            <a:ext cx="1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609602" y="3327098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Line 21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304800" y="3708097"/>
            <a:ext cx="152400" cy="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Line 21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609602" y="35556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Line 2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09602" y="37842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609602" y="40128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Text Box 11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 rot="16200000">
            <a:off x="876302" y="1993594"/>
            <a:ext cx="685800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9" name="Line 18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914401" y="2031697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495800" y="4724400"/>
            <a:ext cx="933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NOP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362200" y="403860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IF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103384" y="4038600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886200" y="4038600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Ex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694825" y="403860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486400" y="403860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W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183649" y="4749225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IF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733800" y="4749225"/>
            <a:ext cx="933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NOP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334000" y="4724400"/>
            <a:ext cx="933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NOP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172200" y="4724400"/>
            <a:ext cx="933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NOP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3962400" y="6044625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IF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4703584" y="6044625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5486400" y="6044625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Ex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6295025" y="6044625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7086600" y="6044625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W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76200" y="4114800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10: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-76200" y="4796135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14: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-76200" y="5481935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18: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-62494" y="6096000"/>
            <a:ext cx="519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1C:</a:t>
            </a:r>
          </a:p>
        </p:txBody>
      </p:sp>
      <p:sp>
        <p:nvSpPr>
          <p:cNvPr id="23" name="Oval 22"/>
          <p:cNvSpPr/>
          <p:nvPr/>
        </p:nvSpPr>
        <p:spPr>
          <a:xfrm>
            <a:off x="1905001" y="4171890"/>
            <a:ext cx="304799" cy="400110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381000" y="6096000"/>
            <a:ext cx="304799" cy="400110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107386" y="3429000"/>
            <a:ext cx="2393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If branch Taken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713557" y="3657600"/>
            <a:ext cx="149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New PC = 1C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7315200" y="3420404"/>
            <a:ext cx="1066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sym typeface="Symbol"/>
              </a:rPr>
              <a:t>Zap</a:t>
            </a:r>
            <a:endParaRPr lang="en-US" sz="2800" dirty="0" smtClean="0">
              <a:solidFill>
                <a:schemeClr val="accent1"/>
              </a:solidFill>
            </a:endParaRPr>
          </a:p>
        </p:txBody>
      </p:sp>
      <p:sp>
        <p:nvSpPr>
          <p:cNvPr id="161" name="Oval 160"/>
          <p:cNvSpPr/>
          <p:nvPr>
            <p:custDataLst>
              <p:tags r:id="rId69"/>
            </p:custDataLst>
          </p:nvPr>
        </p:nvSpPr>
        <p:spPr>
          <a:xfrm>
            <a:off x="1371600" y="2743200"/>
            <a:ext cx="914400" cy="609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/>
              </a:rPr>
              <a:t>branch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calc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2" name="Oval 161"/>
          <p:cNvSpPr/>
          <p:nvPr>
            <p:custDataLst>
              <p:tags r:id="rId70"/>
            </p:custDataLst>
          </p:nvPr>
        </p:nvSpPr>
        <p:spPr>
          <a:xfrm>
            <a:off x="1905000" y="3200400"/>
            <a:ext cx="914400" cy="609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/>
              </a:rPr>
              <a:t>decide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branch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609602" y="3352800"/>
            <a:ext cx="990598" cy="660098"/>
            <a:chOff x="609602" y="3352801"/>
            <a:chExt cx="990598" cy="660098"/>
          </a:xfrm>
        </p:grpSpPr>
        <p:cxnSp>
          <p:nvCxnSpPr>
            <p:cNvPr id="164" name="Straight Connector 163"/>
            <p:cNvCxnSpPr/>
            <p:nvPr/>
          </p:nvCxnSpPr>
          <p:spPr>
            <a:xfrm flipV="1">
              <a:off x="609602" y="4012897"/>
              <a:ext cx="990598" cy="2"/>
            </a:xfrm>
            <a:prstGeom prst="line">
              <a:avLst/>
            </a:prstGeom>
            <a:ln w="28575">
              <a:solidFill>
                <a:schemeClr val="accent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V="1">
              <a:off x="1600200" y="3352801"/>
              <a:ext cx="0" cy="660096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6" name="Line 21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457200" y="3860497"/>
            <a:ext cx="152400" cy="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362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1" grpId="0"/>
      <p:bldP spid="82" grpId="0"/>
      <p:bldP spid="83" grpId="0"/>
      <p:bldP spid="85" grpId="0"/>
      <p:bldP spid="86" grpId="0"/>
      <p:bldP spid="151" grpId="0"/>
      <p:bldP spid="152" grpId="0"/>
      <p:bldP spid="153" grpId="0"/>
      <p:bldP spid="154" grpId="0"/>
      <p:bldP spid="22" grpId="0"/>
      <p:bldP spid="155" grpId="0"/>
      <p:bldP spid="156" grpId="0"/>
      <p:bldP spid="157" grpId="0"/>
      <p:bldP spid="23" grpId="0" animBg="1"/>
      <p:bldP spid="158" grpId="0" animBg="1"/>
      <p:bldP spid="24" grpId="0"/>
      <p:bldP spid="1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Recall: MIPS Instruction Types</a:t>
            </a:r>
            <a:endParaRPr lang="en-US" dirty="0"/>
          </a:p>
        </p:txBody>
      </p:sp>
      <p:sp>
        <p:nvSpPr>
          <p:cNvPr id="22620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8686800" cy="6172200"/>
          </a:xfrm>
          <a:ln/>
        </p:spPr>
        <p:txBody>
          <a:bodyPr lIns="0" tIns="0" rIns="0" bIns="0">
            <a:noAutofit/>
          </a:bodyPr>
          <a:lstStyle/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Arithmetic/Logical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ADD, ADDU, SUB, SUBU, AND, OR, XOR, NOR, SLT, SLTU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ADDI, ADDIU, ANDI, ORI, XORI, LUI, SLL, SRL, SLLV, SRLV, SRAV, SLTI, SLTIU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MULT, DIV, MFLO, MTLO, MFHI, </a:t>
            </a:r>
            <a:r>
              <a:rPr lang="en-GB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MTHI</a:t>
            </a:r>
            <a:endParaRPr lang="en-GB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Memory Access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LW, LH, LB, LHU, LBU, LWL, LWR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SW, SH, SB, SWL, SWR</a:t>
            </a:r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 smtClean="0"/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smtClean="0">
                <a:solidFill>
                  <a:schemeClr val="accent1"/>
                </a:solidFill>
              </a:rPr>
              <a:t>Control </a:t>
            </a:r>
            <a:r>
              <a:rPr lang="en-GB" sz="2800" dirty="0">
                <a:solidFill>
                  <a:schemeClr val="accent1"/>
                </a:solidFill>
              </a:rPr>
              <a:t>flow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BEQ, BNE, BLEZ, BLTZ, BGEZ, BGTZ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J, JR, JAL, JALR, </a:t>
            </a:r>
            <a:r>
              <a:rPr lang="en-GB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BEQL, BNEL, BLEZL, BGTZL</a:t>
            </a:r>
          </a:p>
          <a:p>
            <a:pPr marL="623887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Special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LL, SC, SYSCALL, BREAK, SYNC, COPROC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77838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Straight Arrow Connector 286"/>
          <p:cNvCxnSpPr/>
          <p:nvPr>
            <p:custDataLst>
              <p:tags r:id="rId1"/>
            </p:custDataLst>
          </p:nvPr>
        </p:nvCxnSpPr>
        <p:spPr>
          <a:xfrm rot="5400000">
            <a:off x="799306" y="5422597"/>
            <a:ext cx="2820194" cy="79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Control Hazards</a:t>
            </a:r>
            <a:endParaRPr lang="en-US" dirty="0"/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36482039"/>
              </p:ext>
            </p:extLst>
          </p:nvPr>
        </p:nvGraphicFramePr>
        <p:xfrm>
          <a:off x="381001" y="4012896"/>
          <a:ext cx="8762999" cy="2921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beq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r1, r2,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L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r3,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r0, r3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sub r5, r4, r6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L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: or r3, r2,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r4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861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4" name="Straight Arrow Connector 133"/>
          <p:cNvCxnSpPr/>
          <p:nvPr>
            <p:custDataLst>
              <p:tags r:id="rId4"/>
            </p:custDataLst>
          </p:nvPr>
        </p:nvCxnSpPr>
        <p:spPr>
          <a:xfrm>
            <a:off x="2209800" y="4012897"/>
            <a:ext cx="6934193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6201" y="2184095"/>
            <a:ext cx="22860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1828804" y="2184093"/>
            <a:ext cx="2286004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14601" y="24888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1" y="16506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44958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257800" y="1955492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9599" y="2184094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Freeform 63"/>
          <p:cNvSpPr/>
          <p:nvPr>
            <p:custDataLst>
              <p:tags r:id="rId12"/>
            </p:custDataLst>
          </p:nvPr>
        </p:nvSpPr>
        <p:spPr>
          <a:xfrm>
            <a:off x="4800600" y="1269694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114800" y="2336497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124200" y="3098495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6294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48400" y="2412693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2743202" y="2946094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114800" y="1498289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648200" y="2565094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791200" y="1955493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791200" y="2946094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86600" y="2946094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924801" y="2946093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924801" y="1955494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2743202" y="2336495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2743201" y="1498293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410204" y="2793694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410199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793693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629400" y="1955494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2400" y="1269697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3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803094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" name="Group 110"/>
          <p:cNvGrpSpPr/>
          <p:nvPr>
            <p:custDataLst>
              <p:tags r:id="rId34"/>
            </p:custDataLst>
          </p:nvPr>
        </p:nvGrpSpPr>
        <p:grpSpPr>
          <a:xfrm>
            <a:off x="1752600" y="1422096"/>
            <a:ext cx="762001" cy="1295400"/>
            <a:chOff x="2590798" y="914401"/>
            <a:chExt cx="762001" cy="1295400"/>
          </a:xfrm>
        </p:grpSpPr>
        <p:sp>
          <p:nvSpPr>
            <p:cNvPr id="125" name="Rectangle 22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6" name="TextBox 125"/>
            <p:cNvSpPr txBox="1"/>
            <p:nvPr>
              <p:custDataLst>
                <p:tags r:id="rId74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D</a:t>
              </a:r>
            </a:p>
          </p:txBody>
        </p:sp>
        <p:sp>
          <p:nvSpPr>
            <p:cNvPr id="127" name="TextBox 126"/>
            <p:cNvSpPr txBox="1"/>
            <p:nvPr>
              <p:custDataLst>
                <p:tags r:id="rId75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B</a:t>
              </a:r>
            </a:p>
          </p:txBody>
        </p:sp>
        <p:sp>
          <p:nvSpPr>
            <p:cNvPr id="128" name="TextBox 127"/>
            <p:cNvSpPr txBox="1"/>
            <p:nvPr>
              <p:custDataLst>
                <p:tags r:id="rId76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A</a:t>
              </a:r>
            </a:p>
          </p:txBody>
        </p:sp>
      </p:grpSp>
      <p:sp>
        <p:nvSpPr>
          <p:cNvPr id="129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962400" y="1955497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62400" y="1117297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3124200" y="1650697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3352800" y="2260296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581400" y="2031696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124200" y="2488895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581400" y="888697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6096000" y="888697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352800" y="1422097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3352800" y="1574497"/>
            <a:ext cx="0" cy="3810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3581400" y="1193497"/>
            <a:ext cx="0" cy="6858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581400" y="888695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581400" y="1193497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458201" y="2488894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839200" y="736297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1523999" y="736297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800" y="736297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1524000" y="736297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1524000" y="2031697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Line 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304800" y="2184097"/>
            <a:ext cx="0" cy="609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6200" y="2793697"/>
            <a:ext cx="457200" cy="29462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95" name="Line 2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304800" y="3098496"/>
            <a:ext cx="0" cy="6096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Line 1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304800" y="2488896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97" name="Group 96"/>
          <p:cNvGrpSpPr/>
          <p:nvPr>
            <p:custDataLst>
              <p:tags r:id="rId58"/>
            </p:custDataLst>
          </p:nvPr>
        </p:nvGrpSpPr>
        <p:grpSpPr>
          <a:xfrm>
            <a:off x="457200" y="2260297"/>
            <a:ext cx="304800" cy="4572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98" name="Freeform 97"/>
            <p:cNvSpPr/>
            <p:nvPr>
              <p:custDataLst>
                <p:tags r:id="rId71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9" name="Text Box 11"/>
            <p:cNvSpPr txBox="1"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00" name="Line 18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762001" y="2488897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Rectangle 19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10800000">
            <a:off x="457200" y="3250897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Line 2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914400" y="2488897"/>
            <a:ext cx="1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609602" y="3327098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Line 21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304800" y="3708097"/>
            <a:ext cx="152400" cy="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Line 21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609602" y="35556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Line 2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09602" y="37842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609602" y="40128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Text Box 11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 rot="16200000">
            <a:off x="876302" y="1993594"/>
            <a:ext cx="685800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9" name="Line 18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914401" y="2031697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495800" y="4724400"/>
            <a:ext cx="933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NOP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362200" y="403860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IF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103384" y="4038600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886200" y="4038600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Ex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694825" y="403860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486400" y="403860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W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183649" y="4749225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IF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733800" y="4749225"/>
            <a:ext cx="933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NOP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334000" y="4724400"/>
            <a:ext cx="933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NOP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172200" y="4724400"/>
            <a:ext cx="933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NOP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3962400" y="6044625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IF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4703584" y="6044625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5486400" y="6044625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Ex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6295025" y="6044625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7086600" y="6044625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W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76200" y="4114800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10: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-76200" y="4796135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14: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-76200" y="5481935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18: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-62494" y="6096000"/>
            <a:ext cx="519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1C:</a:t>
            </a:r>
          </a:p>
        </p:txBody>
      </p:sp>
      <p:sp>
        <p:nvSpPr>
          <p:cNvPr id="23" name="Oval 22"/>
          <p:cNvSpPr/>
          <p:nvPr/>
        </p:nvSpPr>
        <p:spPr>
          <a:xfrm>
            <a:off x="1905001" y="4171890"/>
            <a:ext cx="304799" cy="400110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381000" y="6096000"/>
            <a:ext cx="304799" cy="400110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107386" y="3429000"/>
            <a:ext cx="2393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If branch Taken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713557" y="3657600"/>
            <a:ext cx="149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New PC = 1C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7315200" y="3420404"/>
            <a:ext cx="1066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sym typeface="Symbol"/>
              </a:rPr>
              <a:t>Zap</a:t>
            </a:r>
            <a:endParaRPr lang="en-US" sz="2800" dirty="0" smtClean="0">
              <a:solidFill>
                <a:schemeClr val="accent1"/>
              </a:solidFill>
            </a:endParaRPr>
          </a:p>
        </p:txBody>
      </p:sp>
      <p:sp>
        <p:nvSpPr>
          <p:cNvPr id="161" name="Oval 160"/>
          <p:cNvSpPr/>
          <p:nvPr>
            <p:custDataLst>
              <p:tags r:id="rId69"/>
            </p:custDataLst>
          </p:nvPr>
        </p:nvSpPr>
        <p:spPr>
          <a:xfrm>
            <a:off x="1371600" y="2743200"/>
            <a:ext cx="914400" cy="609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/>
              </a:rPr>
              <a:t>branch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calc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2" name="Oval 161"/>
          <p:cNvSpPr/>
          <p:nvPr>
            <p:custDataLst>
              <p:tags r:id="rId70"/>
            </p:custDataLst>
          </p:nvPr>
        </p:nvSpPr>
        <p:spPr>
          <a:xfrm>
            <a:off x="1905000" y="3200400"/>
            <a:ext cx="914400" cy="609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/>
              </a:rPr>
              <a:t>decide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branch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609602" y="3352800"/>
            <a:ext cx="990598" cy="660098"/>
            <a:chOff x="609602" y="3352801"/>
            <a:chExt cx="990598" cy="660098"/>
          </a:xfrm>
        </p:grpSpPr>
        <p:cxnSp>
          <p:nvCxnSpPr>
            <p:cNvPr id="164" name="Straight Connector 163"/>
            <p:cNvCxnSpPr/>
            <p:nvPr/>
          </p:nvCxnSpPr>
          <p:spPr>
            <a:xfrm flipV="1">
              <a:off x="609602" y="4012897"/>
              <a:ext cx="990598" cy="2"/>
            </a:xfrm>
            <a:prstGeom prst="line">
              <a:avLst/>
            </a:prstGeom>
            <a:ln w="28575">
              <a:solidFill>
                <a:schemeClr val="accent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V="1">
              <a:off x="1600200" y="3352801"/>
              <a:ext cx="0" cy="660096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extBox 109"/>
          <p:cNvSpPr txBox="1"/>
          <p:nvPr/>
        </p:nvSpPr>
        <p:spPr>
          <a:xfrm>
            <a:off x="2259995" y="4876800"/>
            <a:ext cx="1626920" cy="430887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Flush (Zap)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304800" y="4749225"/>
            <a:ext cx="7924801" cy="59718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457200" y="4749225"/>
            <a:ext cx="7649724" cy="5599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457200" y="4749226"/>
            <a:ext cx="7620000" cy="5847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31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Control Hazards</a:t>
            </a:r>
            <a:endParaRPr lang="en-US" dirty="0"/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76201" y="2184095"/>
            <a:ext cx="22860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1828804" y="2184093"/>
            <a:ext cx="2286004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4888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506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44958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55492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184094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Freeform 63"/>
          <p:cNvSpPr/>
          <p:nvPr>
            <p:custDataLst>
              <p:tags r:id="rId9"/>
            </p:custDataLst>
          </p:nvPr>
        </p:nvSpPr>
        <p:spPr>
          <a:xfrm>
            <a:off x="4800600" y="1269694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336497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098495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66294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412693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946094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498289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65094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55493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946094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946094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946093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55494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2743202" y="2336495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1" y="1498293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5410204" y="2793694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199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7543801" y="2793693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0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629400" y="1955494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52400" y="1269697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3" name="Rectangle 1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229601" y="1803094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" name="Group 110"/>
          <p:cNvGrpSpPr/>
          <p:nvPr>
            <p:custDataLst>
              <p:tags r:id="rId31"/>
            </p:custDataLst>
          </p:nvPr>
        </p:nvGrpSpPr>
        <p:grpSpPr>
          <a:xfrm>
            <a:off x="1752600" y="1422096"/>
            <a:ext cx="762001" cy="1295400"/>
            <a:chOff x="2590798" y="914401"/>
            <a:chExt cx="762001" cy="1295400"/>
          </a:xfrm>
        </p:grpSpPr>
        <p:sp>
          <p:nvSpPr>
            <p:cNvPr id="125" name="Rectangle 22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6" name="TextBox 125"/>
            <p:cNvSpPr txBox="1"/>
            <p:nvPr>
              <p:custDataLst>
                <p:tags r:id="rId70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D</a:t>
              </a:r>
            </a:p>
          </p:txBody>
        </p:sp>
        <p:sp>
          <p:nvSpPr>
            <p:cNvPr id="127" name="TextBox 126"/>
            <p:cNvSpPr txBox="1"/>
            <p:nvPr>
              <p:custDataLst>
                <p:tags r:id="rId71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B</a:t>
              </a:r>
            </a:p>
          </p:txBody>
        </p:sp>
        <p:sp>
          <p:nvSpPr>
            <p:cNvPr id="128" name="TextBox 127"/>
            <p:cNvSpPr txBox="1"/>
            <p:nvPr>
              <p:custDataLst>
                <p:tags r:id="rId72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A</a:t>
              </a:r>
            </a:p>
          </p:txBody>
        </p:sp>
      </p:grpSp>
      <p:sp>
        <p:nvSpPr>
          <p:cNvPr id="129" name="Rectangle 1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62400" y="1955497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962400" y="1117297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3124200" y="1650697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3352800" y="2260296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3581400" y="2031696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3124200" y="2488895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 flipV="1">
            <a:off x="3581400" y="888697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6096000" y="888697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3352800" y="1422097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352800" y="1574497"/>
            <a:ext cx="0" cy="3810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3581400" y="1193497"/>
            <a:ext cx="0" cy="6858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581400" y="888695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581400" y="1193497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8458201" y="2488894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8839200" y="736297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 flipV="1">
            <a:off x="1523999" y="736297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V="1">
            <a:off x="3352800" y="736297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1524000" y="736297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1524000" y="2031697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Line 8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304800" y="2184097"/>
            <a:ext cx="0" cy="609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6200" y="2793697"/>
            <a:ext cx="457200" cy="29462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95" name="Line 21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304800" y="3098496"/>
            <a:ext cx="0" cy="6096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Line 1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304800" y="2488896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97" name="Group 96"/>
          <p:cNvGrpSpPr/>
          <p:nvPr>
            <p:custDataLst>
              <p:tags r:id="rId55"/>
            </p:custDataLst>
          </p:nvPr>
        </p:nvGrpSpPr>
        <p:grpSpPr>
          <a:xfrm>
            <a:off x="457200" y="2260297"/>
            <a:ext cx="304800" cy="4572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98" name="Freeform 97"/>
            <p:cNvSpPr/>
            <p:nvPr>
              <p:custDataLst>
                <p:tags r:id="rId67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9" name="Text Box 11"/>
            <p:cNvSpPr txBox="1"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00" name="Line 18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762001" y="2488897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Rectangle 19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 rot="10800000">
            <a:off x="457200" y="3250897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Line 21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914400" y="2488897"/>
            <a:ext cx="1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Line 21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V="1">
            <a:off x="609602" y="3327098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Line 21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609602" y="35556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Text Box 11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 rot="16200000">
            <a:off x="876302" y="1993594"/>
            <a:ext cx="685800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9" name="Line 18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914401" y="2031697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Oval 160"/>
          <p:cNvSpPr/>
          <p:nvPr>
            <p:custDataLst>
              <p:tags r:id="rId63"/>
            </p:custDataLst>
          </p:nvPr>
        </p:nvSpPr>
        <p:spPr>
          <a:xfrm>
            <a:off x="1371600" y="2743200"/>
            <a:ext cx="914400" cy="609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/>
              </a:rPr>
              <a:t>branch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calc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2" name="Oval 161"/>
          <p:cNvSpPr/>
          <p:nvPr>
            <p:custDataLst>
              <p:tags r:id="rId64"/>
            </p:custDataLst>
          </p:nvPr>
        </p:nvSpPr>
        <p:spPr>
          <a:xfrm>
            <a:off x="1905000" y="3200400"/>
            <a:ext cx="914400" cy="609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/>
              </a:rPr>
              <a:t>decide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branch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609602" y="3352800"/>
            <a:ext cx="990598" cy="660098"/>
            <a:chOff x="609602" y="3352801"/>
            <a:chExt cx="990598" cy="660098"/>
          </a:xfrm>
        </p:grpSpPr>
        <p:cxnSp>
          <p:nvCxnSpPr>
            <p:cNvPr id="164" name="Straight Connector 163"/>
            <p:cNvCxnSpPr/>
            <p:nvPr/>
          </p:nvCxnSpPr>
          <p:spPr>
            <a:xfrm flipV="1">
              <a:off x="609602" y="4012897"/>
              <a:ext cx="990598" cy="2"/>
            </a:xfrm>
            <a:prstGeom prst="line">
              <a:avLst/>
            </a:prstGeom>
            <a:ln w="28575">
              <a:solidFill>
                <a:schemeClr val="accent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V="1">
              <a:off x="1600200" y="3352801"/>
              <a:ext cx="0" cy="660096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TextBox 123"/>
          <p:cNvSpPr txBox="1"/>
          <p:nvPr/>
        </p:nvSpPr>
        <p:spPr>
          <a:xfrm>
            <a:off x="-76200" y="4034135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10: </a:t>
            </a:r>
            <a:r>
              <a:rPr lang="en-US" sz="2000" dirty="0" err="1" smtClean="0">
                <a:solidFill>
                  <a:schemeClr val="bg1"/>
                </a:solidFill>
              </a:rPr>
              <a:t>beq</a:t>
            </a:r>
            <a:r>
              <a:rPr lang="en-US" sz="2000" dirty="0" smtClean="0">
                <a:solidFill>
                  <a:schemeClr val="bg1"/>
                </a:solidFill>
              </a:rPr>
              <a:t> r1,r2,</a:t>
            </a:r>
            <a:r>
              <a:rPr lang="en-US" sz="2000" dirty="0" smtClean="0">
                <a:solidFill>
                  <a:schemeClr val="accent1"/>
                </a:solidFill>
              </a:rPr>
              <a:t>L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66" name="Line 2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09602" y="37842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Line 2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304800" y="3708097"/>
            <a:ext cx="152400" cy="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0" y="2362200"/>
            <a:ext cx="25968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10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0" y="3121223"/>
            <a:ext cx="25968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14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09600" y="2895600"/>
            <a:ext cx="25968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14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1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Control Hazards</a:t>
            </a:r>
            <a:endParaRPr lang="en-US" dirty="0"/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76201" y="2184095"/>
            <a:ext cx="22860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1828804" y="2184093"/>
            <a:ext cx="2286004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4888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506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44958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55492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184094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Freeform 63"/>
          <p:cNvSpPr/>
          <p:nvPr>
            <p:custDataLst>
              <p:tags r:id="rId9"/>
            </p:custDataLst>
          </p:nvPr>
        </p:nvSpPr>
        <p:spPr>
          <a:xfrm>
            <a:off x="4800600" y="1269694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336497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098495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66294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412693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946094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498289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65094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55493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946094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946094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946093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55494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2743202" y="2336495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1" y="1498293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5410204" y="2793694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199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7543801" y="2793693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0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629400" y="1955494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52400" y="1269697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3" name="Rectangle 1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229601" y="1803094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" name="Group 110"/>
          <p:cNvGrpSpPr/>
          <p:nvPr>
            <p:custDataLst>
              <p:tags r:id="rId31"/>
            </p:custDataLst>
          </p:nvPr>
        </p:nvGrpSpPr>
        <p:grpSpPr>
          <a:xfrm>
            <a:off x="1752600" y="1422096"/>
            <a:ext cx="762001" cy="1295400"/>
            <a:chOff x="2590798" y="914401"/>
            <a:chExt cx="762001" cy="1295400"/>
          </a:xfrm>
        </p:grpSpPr>
        <p:sp>
          <p:nvSpPr>
            <p:cNvPr id="125" name="Rectangle 22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6" name="TextBox 125"/>
            <p:cNvSpPr txBox="1"/>
            <p:nvPr>
              <p:custDataLst>
                <p:tags r:id="rId70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D</a:t>
              </a:r>
            </a:p>
          </p:txBody>
        </p:sp>
        <p:sp>
          <p:nvSpPr>
            <p:cNvPr id="127" name="TextBox 126"/>
            <p:cNvSpPr txBox="1"/>
            <p:nvPr>
              <p:custDataLst>
                <p:tags r:id="rId71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B</a:t>
              </a:r>
            </a:p>
          </p:txBody>
        </p:sp>
        <p:sp>
          <p:nvSpPr>
            <p:cNvPr id="128" name="TextBox 127"/>
            <p:cNvSpPr txBox="1"/>
            <p:nvPr>
              <p:custDataLst>
                <p:tags r:id="rId72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A</a:t>
              </a:r>
            </a:p>
          </p:txBody>
        </p:sp>
      </p:grpSp>
      <p:sp>
        <p:nvSpPr>
          <p:cNvPr id="129" name="Rectangle 1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62400" y="1955497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962400" y="1117297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3124200" y="1650697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3352800" y="2260296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3581400" y="2031696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3124200" y="2488895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 flipV="1">
            <a:off x="3581400" y="888697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6096000" y="888697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3352800" y="1422097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352800" y="1574497"/>
            <a:ext cx="0" cy="3810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3581400" y="1193497"/>
            <a:ext cx="0" cy="6858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581400" y="888695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581400" y="1193497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8458201" y="2488894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8839200" y="736297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 flipV="1">
            <a:off x="1523999" y="736297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V="1">
            <a:off x="3352800" y="736297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1524000" y="736297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1524000" y="2031697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Line 8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304800" y="2184097"/>
            <a:ext cx="0" cy="609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6200" y="2793697"/>
            <a:ext cx="457200" cy="29462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95" name="Line 21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304800" y="3098496"/>
            <a:ext cx="0" cy="6096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Line 1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304800" y="2488896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97" name="Group 96"/>
          <p:cNvGrpSpPr/>
          <p:nvPr>
            <p:custDataLst>
              <p:tags r:id="rId55"/>
            </p:custDataLst>
          </p:nvPr>
        </p:nvGrpSpPr>
        <p:grpSpPr>
          <a:xfrm>
            <a:off x="457200" y="2260297"/>
            <a:ext cx="304800" cy="4572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98" name="Freeform 97"/>
            <p:cNvSpPr/>
            <p:nvPr>
              <p:custDataLst>
                <p:tags r:id="rId67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9" name="Text Box 11"/>
            <p:cNvSpPr txBox="1"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00" name="Line 18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762001" y="2488897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Rectangle 19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 rot="10800000">
            <a:off x="457200" y="3250897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Line 21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914400" y="2488897"/>
            <a:ext cx="1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Line 21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V="1">
            <a:off x="609602" y="3327098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Line 21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609602" y="35556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Text Box 11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 rot="16200000">
            <a:off x="876302" y="1993594"/>
            <a:ext cx="685800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9" name="Line 18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914401" y="2031697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Oval 160"/>
          <p:cNvSpPr/>
          <p:nvPr>
            <p:custDataLst>
              <p:tags r:id="rId63"/>
            </p:custDataLst>
          </p:nvPr>
        </p:nvSpPr>
        <p:spPr>
          <a:xfrm>
            <a:off x="1371600" y="2743200"/>
            <a:ext cx="914400" cy="609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/>
              </a:rPr>
              <a:t>branch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calc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2" name="Oval 161"/>
          <p:cNvSpPr/>
          <p:nvPr>
            <p:custDataLst>
              <p:tags r:id="rId64"/>
            </p:custDataLst>
          </p:nvPr>
        </p:nvSpPr>
        <p:spPr>
          <a:xfrm>
            <a:off x="1905000" y="3200400"/>
            <a:ext cx="914400" cy="609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/>
              </a:rPr>
              <a:t>decide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branch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609602" y="3352800"/>
            <a:ext cx="990598" cy="660098"/>
            <a:chOff x="609602" y="3352801"/>
            <a:chExt cx="990598" cy="660098"/>
          </a:xfrm>
        </p:grpSpPr>
        <p:cxnSp>
          <p:nvCxnSpPr>
            <p:cNvPr id="164" name="Straight Connector 163"/>
            <p:cNvCxnSpPr/>
            <p:nvPr/>
          </p:nvCxnSpPr>
          <p:spPr>
            <a:xfrm flipV="1">
              <a:off x="609602" y="4012897"/>
              <a:ext cx="990598" cy="2"/>
            </a:xfrm>
            <a:prstGeom prst="line">
              <a:avLst/>
            </a:prstGeom>
            <a:ln w="28575">
              <a:solidFill>
                <a:schemeClr val="accent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V="1">
              <a:off x="1600200" y="3352801"/>
              <a:ext cx="0" cy="660096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TextBox 123"/>
          <p:cNvSpPr txBox="1"/>
          <p:nvPr/>
        </p:nvSpPr>
        <p:spPr>
          <a:xfrm>
            <a:off x="-76200" y="4034135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14: add r3,r0,r3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1712492" y="4019490"/>
            <a:ext cx="1874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10: </a:t>
            </a:r>
            <a:r>
              <a:rPr lang="en-US" sz="2000" dirty="0" err="1" smtClean="0">
                <a:solidFill>
                  <a:schemeClr val="bg1"/>
                </a:solidFill>
              </a:rPr>
              <a:t>beq</a:t>
            </a:r>
            <a:r>
              <a:rPr lang="en-US" sz="2000" dirty="0" smtClean="0">
                <a:solidFill>
                  <a:schemeClr val="bg1"/>
                </a:solidFill>
              </a:rPr>
              <a:t> r1, r2, </a:t>
            </a:r>
            <a:r>
              <a:rPr lang="en-US" sz="2000" dirty="0" smtClean="0">
                <a:solidFill>
                  <a:schemeClr val="accent1"/>
                </a:solidFill>
              </a:rPr>
              <a:t>L 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66" name="Line 2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09602" y="37842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Line 2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304800" y="3708097"/>
            <a:ext cx="152400" cy="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0" y="2362200"/>
            <a:ext cx="25968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14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0" y="3121223"/>
            <a:ext cx="26609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1C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609600" y="2895600"/>
            <a:ext cx="25968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18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0" y="3121223"/>
            <a:ext cx="304800" cy="3077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1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Control Hazards</a:t>
            </a:r>
            <a:endParaRPr lang="en-US" dirty="0"/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76201" y="2184095"/>
            <a:ext cx="22860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1828804" y="2184093"/>
            <a:ext cx="2286004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4888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506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44958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55492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184094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Freeform 63"/>
          <p:cNvSpPr/>
          <p:nvPr>
            <p:custDataLst>
              <p:tags r:id="rId9"/>
            </p:custDataLst>
          </p:nvPr>
        </p:nvSpPr>
        <p:spPr>
          <a:xfrm>
            <a:off x="4800600" y="1269694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336497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098495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66294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412693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946094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498289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65094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55493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946094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946094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946093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55494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2743202" y="2336495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1" y="1498293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5410204" y="2793694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199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7543801" y="2793693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0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629400" y="1955494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52400" y="1269697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3" name="Rectangle 1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229601" y="1803094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" name="Group 110"/>
          <p:cNvGrpSpPr/>
          <p:nvPr>
            <p:custDataLst>
              <p:tags r:id="rId31"/>
            </p:custDataLst>
          </p:nvPr>
        </p:nvGrpSpPr>
        <p:grpSpPr>
          <a:xfrm>
            <a:off x="1752600" y="1422096"/>
            <a:ext cx="762001" cy="1295400"/>
            <a:chOff x="2590798" y="914401"/>
            <a:chExt cx="762001" cy="1295400"/>
          </a:xfrm>
        </p:grpSpPr>
        <p:sp>
          <p:nvSpPr>
            <p:cNvPr id="125" name="Rectangle 22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6" name="TextBox 125"/>
            <p:cNvSpPr txBox="1"/>
            <p:nvPr>
              <p:custDataLst>
                <p:tags r:id="rId70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D</a:t>
              </a:r>
            </a:p>
          </p:txBody>
        </p:sp>
        <p:sp>
          <p:nvSpPr>
            <p:cNvPr id="127" name="TextBox 126"/>
            <p:cNvSpPr txBox="1"/>
            <p:nvPr>
              <p:custDataLst>
                <p:tags r:id="rId71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B</a:t>
              </a:r>
            </a:p>
          </p:txBody>
        </p:sp>
        <p:sp>
          <p:nvSpPr>
            <p:cNvPr id="128" name="TextBox 127"/>
            <p:cNvSpPr txBox="1"/>
            <p:nvPr>
              <p:custDataLst>
                <p:tags r:id="rId72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A</a:t>
              </a:r>
            </a:p>
          </p:txBody>
        </p:sp>
      </p:grpSp>
      <p:sp>
        <p:nvSpPr>
          <p:cNvPr id="129" name="Rectangle 1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62400" y="1955497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962400" y="1117297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3124200" y="1650697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3352800" y="2260296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3581400" y="2031696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3124200" y="2488895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 flipV="1">
            <a:off x="3581400" y="888697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6096000" y="888697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3352800" y="1422097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352800" y="1574497"/>
            <a:ext cx="0" cy="3810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3581400" y="1193497"/>
            <a:ext cx="0" cy="6858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581400" y="888695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581400" y="1193497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8458201" y="2488894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8839200" y="736297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 flipV="1">
            <a:off x="1523999" y="736297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V="1">
            <a:off x="3352800" y="736297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1524000" y="736297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1524000" y="2031697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Line 8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304800" y="2184097"/>
            <a:ext cx="0" cy="609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6200" y="2793697"/>
            <a:ext cx="457200" cy="29462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95" name="Line 21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304800" y="3098496"/>
            <a:ext cx="0" cy="6096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Line 1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304800" y="2488896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97" name="Group 96"/>
          <p:cNvGrpSpPr/>
          <p:nvPr>
            <p:custDataLst>
              <p:tags r:id="rId55"/>
            </p:custDataLst>
          </p:nvPr>
        </p:nvGrpSpPr>
        <p:grpSpPr>
          <a:xfrm>
            <a:off x="457200" y="2260297"/>
            <a:ext cx="304800" cy="4572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98" name="Freeform 97"/>
            <p:cNvSpPr/>
            <p:nvPr>
              <p:custDataLst>
                <p:tags r:id="rId67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9" name="Text Box 11"/>
            <p:cNvSpPr txBox="1"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00" name="Line 18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762001" y="2488897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Rectangle 19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 rot="10800000">
            <a:off x="457200" y="3250897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Line 21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914400" y="2488897"/>
            <a:ext cx="1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Line 21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V="1">
            <a:off x="609602" y="3327098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Line 21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609602" y="35556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Text Box 11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 rot="16200000">
            <a:off x="876302" y="1993594"/>
            <a:ext cx="685800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9" name="Line 18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914401" y="2031697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Oval 160"/>
          <p:cNvSpPr/>
          <p:nvPr>
            <p:custDataLst>
              <p:tags r:id="rId63"/>
            </p:custDataLst>
          </p:nvPr>
        </p:nvSpPr>
        <p:spPr>
          <a:xfrm>
            <a:off x="1371600" y="2743200"/>
            <a:ext cx="914400" cy="609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/>
              </a:rPr>
              <a:t>branch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calc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2" name="Oval 161"/>
          <p:cNvSpPr/>
          <p:nvPr>
            <p:custDataLst>
              <p:tags r:id="rId64"/>
            </p:custDataLst>
          </p:nvPr>
        </p:nvSpPr>
        <p:spPr>
          <a:xfrm>
            <a:off x="1905000" y="3200400"/>
            <a:ext cx="914400" cy="609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/>
              </a:rPr>
              <a:t>decide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branch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609602" y="3352800"/>
            <a:ext cx="990598" cy="660098"/>
            <a:chOff x="609602" y="3352801"/>
            <a:chExt cx="990598" cy="660098"/>
          </a:xfrm>
        </p:grpSpPr>
        <p:cxnSp>
          <p:nvCxnSpPr>
            <p:cNvPr id="164" name="Straight Connector 163"/>
            <p:cNvCxnSpPr/>
            <p:nvPr/>
          </p:nvCxnSpPr>
          <p:spPr>
            <a:xfrm flipV="1">
              <a:off x="609602" y="4012897"/>
              <a:ext cx="990598" cy="2"/>
            </a:xfrm>
            <a:prstGeom prst="line">
              <a:avLst/>
            </a:prstGeom>
            <a:ln w="28575">
              <a:solidFill>
                <a:schemeClr val="accent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V="1">
              <a:off x="1600200" y="3352801"/>
              <a:ext cx="0" cy="660096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TextBox 123"/>
          <p:cNvSpPr txBox="1"/>
          <p:nvPr/>
        </p:nvSpPr>
        <p:spPr>
          <a:xfrm>
            <a:off x="-76200" y="4034135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1C</a:t>
            </a:r>
            <a:r>
              <a:rPr lang="en-US" sz="2000" dirty="0" smtClean="0">
                <a:solidFill>
                  <a:schemeClr val="bg1"/>
                </a:solidFill>
              </a:rPr>
              <a:t>: or r3,r2,r4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1565931" y="4019490"/>
            <a:ext cx="720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accent1"/>
                </a:solidFill>
              </a:rPr>
              <a:t>NOP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388892" y="4038600"/>
            <a:ext cx="1874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10: </a:t>
            </a:r>
            <a:r>
              <a:rPr lang="en-US" sz="2000" dirty="0" err="1" smtClean="0">
                <a:solidFill>
                  <a:schemeClr val="bg1"/>
                </a:solidFill>
              </a:rPr>
              <a:t>beq</a:t>
            </a:r>
            <a:r>
              <a:rPr lang="en-US" sz="2000" dirty="0" smtClean="0">
                <a:solidFill>
                  <a:schemeClr val="bg1"/>
                </a:solidFill>
              </a:rPr>
              <a:t> r1, r2, </a:t>
            </a:r>
            <a:r>
              <a:rPr lang="en-US" sz="2000" dirty="0" smtClean="0">
                <a:solidFill>
                  <a:schemeClr val="accent1"/>
                </a:solidFill>
              </a:rPr>
              <a:t>L 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78" name="Line 2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09602" y="37842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Line 2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304800" y="3708097"/>
            <a:ext cx="152400" cy="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0" y="2362200"/>
            <a:ext cx="26609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1C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0" y="3121223"/>
            <a:ext cx="25968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20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09600" y="2895600"/>
            <a:ext cx="25968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20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07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Control Hazards</a:t>
            </a:r>
            <a:endParaRPr lang="en-US" dirty="0"/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76201" y="2184095"/>
            <a:ext cx="22860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1828804" y="2184093"/>
            <a:ext cx="2286004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4888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506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44958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55492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184094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Freeform 63"/>
          <p:cNvSpPr/>
          <p:nvPr>
            <p:custDataLst>
              <p:tags r:id="rId9"/>
            </p:custDataLst>
          </p:nvPr>
        </p:nvSpPr>
        <p:spPr>
          <a:xfrm>
            <a:off x="4800600" y="1269694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336497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098495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66294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412693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946094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498289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65094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55493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946094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946094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946093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55494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2743202" y="2336495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1" y="1498293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5410204" y="2793694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199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7543801" y="2793693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0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629400" y="1955494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52400" y="1269697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3" name="Rectangle 1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229601" y="1803094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" name="Group 110"/>
          <p:cNvGrpSpPr/>
          <p:nvPr>
            <p:custDataLst>
              <p:tags r:id="rId31"/>
            </p:custDataLst>
          </p:nvPr>
        </p:nvGrpSpPr>
        <p:grpSpPr>
          <a:xfrm>
            <a:off x="1752600" y="1422096"/>
            <a:ext cx="762001" cy="1295400"/>
            <a:chOff x="2590798" y="914401"/>
            <a:chExt cx="762001" cy="1295400"/>
          </a:xfrm>
        </p:grpSpPr>
        <p:sp>
          <p:nvSpPr>
            <p:cNvPr id="125" name="Rectangle 22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6" name="TextBox 125"/>
            <p:cNvSpPr txBox="1"/>
            <p:nvPr>
              <p:custDataLst>
                <p:tags r:id="rId69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D</a:t>
              </a:r>
            </a:p>
          </p:txBody>
        </p:sp>
        <p:sp>
          <p:nvSpPr>
            <p:cNvPr id="127" name="TextBox 126"/>
            <p:cNvSpPr txBox="1"/>
            <p:nvPr>
              <p:custDataLst>
                <p:tags r:id="rId70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B</a:t>
              </a:r>
            </a:p>
          </p:txBody>
        </p:sp>
        <p:sp>
          <p:nvSpPr>
            <p:cNvPr id="128" name="TextBox 127"/>
            <p:cNvSpPr txBox="1"/>
            <p:nvPr>
              <p:custDataLst>
                <p:tags r:id="rId71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A</a:t>
              </a:r>
            </a:p>
          </p:txBody>
        </p:sp>
      </p:grpSp>
      <p:sp>
        <p:nvSpPr>
          <p:cNvPr id="129" name="Rectangle 1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62400" y="1955497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962400" y="1117297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3124200" y="1650697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3352800" y="2260296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3581400" y="2031696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3124200" y="2488895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 flipV="1">
            <a:off x="3581400" y="888697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6096000" y="888697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3352800" y="1422097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352800" y="1574497"/>
            <a:ext cx="0" cy="3810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3581400" y="1193497"/>
            <a:ext cx="0" cy="6858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581400" y="888695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581400" y="1193497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8458201" y="2488894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8839200" y="736297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 flipV="1">
            <a:off x="1523999" y="736297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V="1">
            <a:off x="3352800" y="736297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1524000" y="736297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1524000" y="2031697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Line 8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304800" y="2184097"/>
            <a:ext cx="0" cy="609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6200" y="2793697"/>
            <a:ext cx="457200" cy="29462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95" name="Line 21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304800" y="3098496"/>
            <a:ext cx="0" cy="6096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Line 1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304800" y="2488896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97" name="Group 96"/>
          <p:cNvGrpSpPr/>
          <p:nvPr>
            <p:custDataLst>
              <p:tags r:id="rId55"/>
            </p:custDataLst>
          </p:nvPr>
        </p:nvGrpSpPr>
        <p:grpSpPr>
          <a:xfrm>
            <a:off x="457200" y="2260297"/>
            <a:ext cx="304800" cy="4572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98" name="Freeform 97"/>
            <p:cNvSpPr/>
            <p:nvPr>
              <p:custDataLst>
                <p:tags r:id="rId66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9" name="Text Box 11"/>
            <p:cNvSpPr txBox="1"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00" name="Line 18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762001" y="2488897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Rectangle 19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 rot="10800000">
            <a:off x="457200" y="3250897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Line 21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914400" y="2488897"/>
            <a:ext cx="1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Line 21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V="1">
            <a:off x="609602" y="3327098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Line 21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609602" y="35556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Text Box 11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 rot="16200000">
            <a:off x="876302" y="1993594"/>
            <a:ext cx="685800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9" name="Line 18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914401" y="2031697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Oval 160"/>
          <p:cNvSpPr/>
          <p:nvPr>
            <p:custDataLst>
              <p:tags r:id="rId63"/>
            </p:custDataLst>
          </p:nvPr>
        </p:nvSpPr>
        <p:spPr>
          <a:xfrm>
            <a:off x="1371600" y="2743200"/>
            <a:ext cx="914400" cy="609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/>
              </a:rPr>
              <a:t>branch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calc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2" name="Oval 161"/>
          <p:cNvSpPr/>
          <p:nvPr>
            <p:custDataLst>
              <p:tags r:id="rId64"/>
            </p:custDataLst>
          </p:nvPr>
        </p:nvSpPr>
        <p:spPr>
          <a:xfrm>
            <a:off x="1905000" y="3200400"/>
            <a:ext cx="914400" cy="609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/>
              </a:rPr>
              <a:t>decide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branch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609602" y="3352800"/>
            <a:ext cx="990598" cy="660098"/>
            <a:chOff x="609602" y="3352801"/>
            <a:chExt cx="990598" cy="660098"/>
          </a:xfrm>
        </p:grpSpPr>
        <p:cxnSp>
          <p:nvCxnSpPr>
            <p:cNvPr id="164" name="Straight Connector 163"/>
            <p:cNvCxnSpPr/>
            <p:nvPr/>
          </p:nvCxnSpPr>
          <p:spPr>
            <a:xfrm flipV="1">
              <a:off x="609602" y="4012897"/>
              <a:ext cx="990598" cy="2"/>
            </a:xfrm>
            <a:prstGeom prst="line">
              <a:avLst/>
            </a:prstGeom>
            <a:ln w="28575">
              <a:solidFill>
                <a:schemeClr val="accent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V="1">
              <a:off x="1600200" y="3352801"/>
              <a:ext cx="0" cy="660096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TextBox 123"/>
          <p:cNvSpPr txBox="1"/>
          <p:nvPr/>
        </p:nvSpPr>
        <p:spPr>
          <a:xfrm>
            <a:off x="1524000" y="4034135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1C</a:t>
            </a:r>
            <a:r>
              <a:rPr lang="en-US" sz="2000" dirty="0" smtClean="0">
                <a:solidFill>
                  <a:schemeClr val="bg1"/>
                </a:solidFill>
              </a:rPr>
              <a:t>: or r3,r2,r4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3276600" y="4019490"/>
            <a:ext cx="720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accent1"/>
                </a:solidFill>
              </a:rPr>
              <a:t>NOP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055892" y="4038600"/>
            <a:ext cx="1874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10: </a:t>
            </a:r>
            <a:r>
              <a:rPr lang="en-US" sz="2000" dirty="0" err="1" smtClean="0">
                <a:solidFill>
                  <a:schemeClr val="bg1"/>
                </a:solidFill>
              </a:rPr>
              <a:t>beq</a:t>
            </a:r>
            <a:r>
              <a:rPr lang="en-US" sz="2000" dirty="0" smtClean="0">
                <a:solidFill>
                  <a:schemeClr val="bg1"/>
                </a:solidFill>
              </a:rPr>
              <a:t> r1, r2, </a:t>
            </a:r>
            <a:r>
              <a:rPr lang="en-US" sz="2000" dirty="0" smtClean="0">
                <a:solidFill>
                  <a:schemeClr val="accent1"/>
                </a:solidFill>
              </a:rPr>
              <a:t>L 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78" name="Line 2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304800" y="3708097"/>
            <a:ext cx="152400" cy="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0" y="2362200"/>
            <a:ext cx="25968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20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0" y="3121223"/>
            <a:ext cx="25968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24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09600" y="2895600"/>
            <a:ext cx="25968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24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-76200" y="4034135"/>
            <a:ext cx="570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20: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56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Control Hazards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0" y="685800"/>
            <a:ext cx="92964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Control Hazards</a:t>
            </a:r>
          </a:p>
          <a:p>
            <a:pPr lvl="1"/>
            <a:r>
              <a:rPr lang="en-US" dirty="0" smtClean="0"/>
              <a:t>instructions are fetched in stage 1 (IF)</a:t>
            </a:r>
          </a:p>
          <a:p>
            <a:pPr lvl="1"/>
            <a:r>
              <a:rPr lang="en-US" dirty="0" smtClean="0"/>
              <a:t>branch and jump decisions occur in stage 3 (EX) </a:t>
            </a:r>
          </a:p>
          <a:p>
            <a:pPr marL="173038" lvl="1" indent="0">
              <a:buNone/>
            </a:pPr>
            <a:r>
              <a:rPr lang="en-US" dirty="0" smtClean="0"/>
              <a:t>     i.e</a:t>
            </a:r>
            <a:r>
              <a:rPr lang="en-US" dirty="0"/>
              <a:t>. next PC is not known until </a:t>
            </a:r>
            <a:r>
              <a:rPr lang="en-US" b="1" i="1" dirty="0"/>
              <a:t>2 cycles</a:t>
            </a:r>
            <a:r>
              <a:rPr lang="en-US" dirty="0"/>
              <a:t> </a:t>
            </a:r>
            <a:r>
              <a:rPr lang="en-US" i="1" dirty="0"/>
              <a:t>after</a:t>
            </a:r>
            <a:r>
              <a:rPr lang="en-US" dirty="0"/>
              <a:t> </a:t>
            </a:r>
            <a:r>
              <a:rPr lang="en-US" dirty="0" smtClean="0"/>
              <a:t>branch/jump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Can </a:t>
            </a:r>
            <a:r>
              <a:rPr lang="en-US" dirty="0">
                <a:solidFill>
                  <a:schemeClr val="accent1"/>
                </a:solidFill>
              </a:rPr>
              <a:t>optimize and move branch and jump decision to stage 2 (ID)</a:t>
            </a:r>
          </a:p>
          <a:p>
            <a:pPr marL="173038" lvl="1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      i.e. next PC is not known until </a:t>
            </a:r>
            <a:r>
              <a:rPr lang="en-US" b="1" i="1" dirty="0">
                <a:solidFill>
                  <a:schemeClr val="accent1"/>
                </a:solidFill>
              </a:rPr>
              <a:t>1</a:t>
            </a:r>
            <a:r>
              <a:rPr lang="en-US" b="1" i="1" dirty="0" smtClean="0">
                <a:solidFill>
                  <a:schemeClr val="accent1"/>
                </a:solidFill>
              </a:rPr>
              <a:t> cycles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i="1" dirty="0" smtClean="0">
                <a:solidFill>
                  <a:schemeClr val="accent1"/>
                </a:solidFill>
              </a:rPr>
              <a:t>after</a:t>
            </a:r>
            <a:r>
              <a:rPr lang="en-US" dirty="0" smtClean="0">
                <a:solidFill>
                  <a:schemeClr val="accent1"/>
                </a:solidFill>
              </a:rPr>
              <a:t> branch/jump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Stall (+ Zap)</a:t>
            </a:r>
            <a:endParaRPr lang="en-US" dirty="0" smtClean="0"/>
          </a:p>
          <a:p>
            <a:pPr lvl="1"/>
            <a:r>
              <a:rPr lang="en-US" dirty="0" smtClean="0"/>
              <a:t>prevent PC update</a:t>
            </a:r>
          </a:p>
          <a:p>
            <a:pPr lvl="1"/>
            <a:r>
              <a:rPr lang="en-US" dirty="0" smtClean="0"/>
              <a:t>clear IF/ID pipeline register</a:t>
            </a:r>
          </a:p>
          <a:p>
            <a:pPr lvl="2"/>
            <a:r>
              <a:rPr lang="en-US" dirty="0" smtClean="0"/>
              <a:t>instruction just fetched might be wrong one, so convert to nop</a:t>
            </a:r>
          </a:p>
          <a:p>
            <a:pPr lvl="1"/>
            <a:r>
              <a:rPr lang="en-US" dirty="0" smtClean="0"/>
              <a:t>allow branch to continue into EX stage</a:t>
            </a:r>
          </a:p>
          <a:p>
            <a:endParaRPr lang="en-US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03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Control hazards occur because the PC following a control instruction is not known until control instruction computes if branch should be taken or not.  If branch taken, then need </a:t>
            </a:r>
            <a:r>
              <a:rPr lang="en-US" dirty="0"/>
              <a:t>to zap/flush </a:t>
            </a:r>
            <a:r>
              <a:rPr lang="en-US" dirty="0" smtClean="0"/>
              <a:t>instructions.  There </a:t>
            </a:r>
            <a:r>
              <a:rPr lang="en-US" dirty="0"/>
              <a:t>still a performance penalty for </a:t>
            </a:r>
            <a:r>
              <a:rPr lang="en-US" dirty="0" smtClean="0"/>
              <a:t>branches: Need </a:t>
            </a:r>
            <a:r>
              <a:rPr lang="en-US" dirty="0"/>
              <a:t>to stall, then may need to zap (flush) subsequent </a:t>
            </a:r>
            <a:r>
              <a:rPr lang="en-US" dirty="0" smtClean="0"/>
              <a:t>instructions </a:t>
            </a:r>
            <a:r>
              <a:rPr lang="en-US" dirty="0"/>
              <a:t>that have already been fetched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We can reduce cost of a control hazard by moving branch decision and calculation from Ex stage to ID stage.  This reduces the cost from flushing two instructions to only flushing one.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58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Control hazards occur because the PC following a control instruction is not known until control instruction computes if branch should be taken or not.  If branch taken, then need </a:t>
            </a:r>
            <a:r>
              <a:rPr lang="en-US" dirty="0"/>
              <a:t>to zap/flush </a:t>
            </a:r>
            <a:r>
              <a:rPr lang="en-US" dirty="0" smtClean="0"/>
              <a:t>instructions.  There </a:t>
            </a:r>
            <a:r>
              <a:rPr lang="en-US" dirty="0"/>
              <a:t>still a performance penalty for </a:t>
            </a:r>
            <a:r>
              <a:rPr lang="en-US" dirty="0" smtClean="0"/>
              <a:t>branches: Need </a:t>
            </a:r>
            <a:r>
              <a:rPr lang="en-US" dirty="0"/>
              <a:t>to stall, then may need to zap (flush) subsequent </a:t>
            </a:r>
            <a:r>
              <a:rPr lang="en-US" dirty="0" smtClean="0"/>
              <a:t>instructions </a:t>
            </a:r>
            <a:r>
              <a:rPr lang="en-US" dirty="0"/>
              <a:t>that have already been fetched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We can reduce cost of a control hazard by moving branch decision and calculation from Ex stage to ID stage.  This reduces the cost from flushing two instructions to only flushing one.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68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reduce the cost of a control hazard further?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25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 Slot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9144000" cy="57912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Delay Slot</a:t>
            </a:r>
          </a:p>
          <a:p>
            <a:pPr lvl="1"/>
            <a:r>
              <a:rPr lang="en-US" dirty="0"/>
              <a:t>ISA says N instructions after branch/jump </a:t>
            </a:r>
            <a:r>
              <a:rPr lang="en-US" b="1" i="1" dirty="0">
                <a:solidFill>
                  <a:schemeClr val="accent1"/>
                </a:solidFill>
              </a:rPr>
              <a:t>always</a:t>
            </a:r>
            <a:r>
              <a:rPr lang="en-US" dirty="0"/>
              <a:t> executed</a:t>
            </a:r>
          </a:p>
          <a:p>
            <a:pPr lvl="2"/>
            <a:r>
              <a:rPr lang="en-US" dirty="0"/>
              <a:t>MIPS has 1 branch delay </a:t>
            </a:r>
            <a:r>
              <a:rPr lang="en-US" dirty="0" smtClean="0"/>
              <a:t>slot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i.e. Whether branch taken or not, instruction following branch is </a:t>
            </a:r>
            <a:r>
              <a:rPr lang="en-US" b="1" i="1" dirty="0" smtClean="0">
                <a:solidFill>
                  <a:schemeClr val="accent1"/>
                </a:solidFill>
              </a:rPr>
              <a:t>always</a:t>
            </a:r>
            <a:r>
              <a:rPr lang="en-US" dirty="0" smtClean="0">
                <a:solidFill>
                  <a:schemeClr val="accent1"/>
                </a:solidFill>
              </a:rPr>
              <a:t> executed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34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Arc 135"/>
          <p:cNvSpPr/>
          <p:nvPr>
            <p:custDataLst>
              <p:tags r:id="rId1"/>
            </p:custDataLst>
          </p:nvPr>
        </p:nvSpPr>
        <p:spPr>
          <a:xfrm rot="10800000" flipV="1">
            <a:off x="2743200" y="12000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7" name="Rounded Rectangle 126"/>
          <p:cNvSpPr/>
          <p:nvPr>
            <p:custDataLst>
              <p:tags r:id="rId2"/>
            </p:custDataLst>
          </p:nvPr>
        </p:nvSpPr>
        <p:spPr>
          <a:xfrm>
            <a:off x="5943600" y="1200090"/>
            <a:ext cx="1981200" cy="4648200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" name="Arc 103"/>
          <p:cNvSpPr/>
          <p:nvPr>
            <p:custDataLst>
              <p:tags r:id="rId3"/>
            </p:custDataLst>
          </p:nvPr>
        </p:nvSpPr>
        <p:spPr>
          <a:xfrm rot="5400000">
            <a:off x="8305800" y="5238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4" name="Straight Connector 133"/>
          <p:cNvCxnSpPr>
            <a:stCxn id="143" idx="2"/>
          </p:cNvCxnSpPr>
          <p:nvPr>
            <p:custDataLst>
              <p:tags r:id="rId4"/>
            </p:custDataLst>
          </p:nvPr>
        </p:nvCxnSpPr>
        <p:spPr>
          <a:xfrm rot="5400000">
            <a:off x="1828800" y="2343090"/>
            <a:ext cx="18288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Arc 147"/>
          <p:cNvSpPr/>
          <p:nvPr>
            <p:custDataLst>
              <p:tags r:id="rId5"/>
            </p:custDataLst>
          </p:nvPr>
        </p:nvSpPr>
        <p:spPr>
          <a:xfrm rot="16200000" flipV="1">
            <a:off x="7315200" y="1123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67000" y="4552890"/>
            <a:ext cx="685800" cy="304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51" name="Freeform 150"/>
          <p:cNvSpPr/>
          <p:nvPr>
            <p:custDataLst>
              <p:tags r:id="rId7"/>
            </p:custDataLst>
          </p:nvPr>
        </p:nvSpPr>
        <p:spPr>
          <a:xfrm>
            <a:off x="4953000" y="173349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0" y="27240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400800" y="3257490"/>
            <a:ext cx="1143000" cy="1066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362199" y="1809690"/>
            <a:ext cx="1143001" cy="136366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register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file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7" name="Oval 2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362200" y="3790891"/>
            <a:ext cx="1219200" cy="457199"/>
          </a:xfrm>
          <a:prstGeom prst="ellipse">
            <a:avLst/>
          </a:prstGeom>
          <a:solidFill>
            <a:schemeClr val="bg2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control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9" name="Rounded Rectangle 118"/>
          <p:cNvSpPr/>
          <p:nvPr>
            <p:custDataLst>
              <p:tags r:id="rId12"/>
            </p:custDataLst>
          </p:nvPr>
        </p:nvSpPr>
        <p:spPr>
          <a:xfrm>
            <a:off x="152400" y="1200090"/>
            <a:ext cx="1600200" cy="4648200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Pipelined Processor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2514600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8686800" y="97149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2209800" y="27240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105400" y="226689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>
                <a:solidFill>
                  <a:srgbClr val="FFFFFF"/>
                </a:solidFill>
              </a:rPr>
              <a:t>alu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2209800" y="97149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724400" y="302889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419600" y="33336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057400" y="455289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477000" y="394329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4267200" y="28764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324600" y="35622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</a:rPr>
              <a:t>in</a:t>
            </a:r>
            <a:endParaRPr lang="en-US" baseline="-25000" dirty="0">
              <a:solidFill>
                <a:srgbClr val="FFFFFF"/>
              </a:solidFill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010400" y="35622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</a:rPr>
              <a:t>out</a:t>
            </a:r>
            <a:endParaRPr lang="en-US" baseline="-25000" dirty="0">
              <a:solidFill>
                <a:srgbClr val="FFFFFF"/>
              </a:solidFill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6858000" y="43242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400800" y="318129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</a:rPr>
              <a:t>addr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858000" y="241929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8534400" y="26478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8229600" y="28764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8229600" y="28764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8458200" y="30288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5334000" y="30288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4648200" y="34860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9" name="Line 2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2895599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0" name="Line 2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3124199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1" name="Line 25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3352799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" name="Line 34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2057400" y="4019491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5" name="Rounded Rectangle 124"/>
          <p:cNvSpPr/>
          <p:nvPr>
            <p:custDataLst>
              <p:tags r:id="rId39"/>
            </p:custDataLst>
          </p:nvPr>
        </p:nvSpPr>
        <p:spPr>
          <a:xfrm>
            <a:off x="3886200" y="1200090"/>
            <a:ext cx="2057400" cy="4648200"/>
          </a:xfrm>
          <a:prstGeom prst="roundRect">
            <a:avLst>
              <a:gd name="adj" fmla="val 11944"/>
            </a:avLst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2" name="Straight Connector 151"/>
          <p:cNvCxnSpPr/>
          <p:nvPr>
            <p:custDataLst>
              <p:tags r:id="rId40"/>
            </p:custDataLst>
          </p:nvPr>
        </p:nvCxnSpPr>
        <p:spPr>
          <a:xfrm rot="10800000">
            <a:off x="1905001" y="3562291"/>
            <a:ext cx="533402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>
            <p:custDataLst>
              <p:tags r:id="rId41"/>
            </p:custDataLst>
          </p:nvPr>
        </p:nvCxnSpPr>
        <p:spPr>
          <a:xfrm rot="5400000">
            <a:off x="6553200" y="3181290"/>
            <a:ext cx="4724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>
            <p:custDataLst>
              <p:tags r:id="rId42"/>
            </p:custDataLst>
          </p:nvPr>
        </p:nvCxnSpPr>
        <p:spPr>
          <a:xfrm rot="16200000" flipH="1">
            <a:off x="800101" y="2000190"/>
            <a:ext cx="2514600" cy="1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Arc 113"/>
          <p:cNvSpPr/>
          <p:nvPr>
            <p:custDataLst>
              <p:tags r:id="rId43"/>
            </p:custDataLst>
          </p:nvPr>
        </p:nvSpPr>
        <p:spPr>
          <a:xfrm>
            <a:off x="8305800" y="5142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8" name="Arc 117"/>
          <p:cNvSpPr/>
          <p:nvPr>
            <p:custDataLst>
              <p:tags r:id="rId44"/>
            </p:custDataLst>
          </p:nvPr>
        </p:nvSpPr>
        <p:spPr>
          <a:xfrm rot="5400000">
            <a:off x="2133601" y="2952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1" name="Arc 120"/>
          <p:cNvSpPr/>
          <p:nvPr>
            <p:custDataLst>
              <p:tags r:id="rId45"/>
            </p:custDataLst>
          </p:nvPr>
        </p:nvSpPr>
        <p:spPr>
          <a:xfrm rot="10800000">
            <a:off x="2057400" y="2952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3" name="Arc 122"/>
          <p:cNvSpPr/>
          <p:nvPr>
            <p:custDataLst>
              <p:tags r:id="rId46"/>
            </p:custDataLst>
          </p:nvPr>
        </p:nvSpPr>
        <p:spPr>
          <a:xfrm rot="10800000" flipV="1">
            <a:off x="1752601" y="35622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5" name="Arc 134"/>
          <p:cNvSpPr/>
          <p:nvPr>
            <p:custDataLst>
              <p:tags r:id="rId47"/>
            </p:custDataLst>
          </p:nvPr>
        </p:nvSpPr>
        <p:spPr>
          <a:xfrm rot="16200000" flipV="1">
            <a:off x="3276600" y="12000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8" name="Straight Connector 137"/>
          <p:cNvCxnSpPr/>
          <p:nvPr>
            <p:custDataLst>
              <p:tags r:id="rId48"/>
            </p:custDataLst>
          </p:nvPr>
        </p:nvCxnSpPr>
        <p:spPr>
          <a:xfrm rot="10800000">
            <a:off x="3048000" y="1200090"/>
            <a:ext cx="533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Arc 142"/>
          <p:cNvSpPr/>
          <p:nvPr>
            <p:custDataLst>
              <p:tags r:id="rId49"/>
            </p:custDataLst>
          </p:nvPr>
        </p:nvSpPr>
        <p:spPr>
          <a:xfrm rot="10800000" flipV="1">
            <a:off x="2743200" y="1123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4" name="Straight Connector 143"/>
          <p:cNvCxnSpPr/>
          <p:nvPr>
            <p:custDataLst>
              <p:tags r:id="rId50"/>
            </p:custDataLst>
          </p:nvPr>
        </p:nvCxnSpPr>
        <p:spPr>
          <a:xfrm rot="10800000" flipV="1">
            <a:off x="3048000" y="1123888"/>
            <a:ext cx="4648200" cy="1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48" idx="0"/>
          </p:cNvCxnSpPr>
          <p:nvPr>
            <p:custDataLst>
              <p:tags r:id="rId51"/>
            </p:custDataLst>
          </p:nvPr>
        </p:nvCxnSpPr>
        <p:spPr>
          <a:xfrm rot="5400000">
            <a:off x="7886700" y="1466790"/>
            <a:ext cx="762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8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685798" y="280029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304800" y="35622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>
            <a:off x="1219200" y="318129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685798" y="386708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H="1" flipV="1">
            <a:off x="1295400" y="2266890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304800" y="1733490"/>
            <a:ext cx="990600" cy="1066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memory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457200" y="4324290"/>
            <a:ext cx="990600" cy="6858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new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pc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 flipV="1">
            <a:off x="1447800" y="226689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5" name="Line 18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685800" y="318129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V="1">
            <a:off x="1447800" y="3790890"/>
            <a:ext cx="609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3505200" y="2038290"/>
            <a:ext cx="1447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3505200" y="2876490"/>
            <a:ext cx="1066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>
            <a:off x="5562600" y="2419290"/>
            <a:ext cx="2819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flipV="1">
            <a:off x="2209800" y="971490"/>
            <a:ext cx="6477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4267200" y="3790890"/>
            <a:ext cx="2133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V="1">
            <a:off x="7543800" y="3790890"/>
            <a:ext cx="68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V="1">
            <a:off x="3352800" y="4705290"/>
            <a:ext cx="1066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2" name="Rectangle 19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8382000" y="22668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2" name="Oval 17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4572000" y="4171890"/>
            <a:ext cx="1066800" cy="7620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>
              <a:lnSpc>
                <a:spcPct val="80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400" dirty="0" smtClean="0">
                <a:solidFill>
                  <a:srgbClr val="FFFFFF"/>
                </a:solidFill>
              </a:rPr>
              <a:t>compute</a:t>
            </a:r>
            <a:br>
              <a:rPr lang="en-US" sz="1400" dirty="0" smtClean="0">
                <a:solidFill>
                  <a:srgbClr val="FFFFFF"/>
                </a:solidFill>
              </a:rPr>
            </a:br>
            <a:r>
              <a:rPr lang="en-US" sz="1400" dirty="0" smtClean="0">
                <a:solidFill>
                  <a:srgbClr val="FFFFFF"/>
                </a:solidFill>
              </a:rPr>
              <a:t>jump/branch</a:t>
            </a:r>
            <a:br>
              <a:rPr lang="en-US" sz="1400" dirty="0" smtClean="0">
                <a:solidFill>
                  <a:srgbClr val="FFFFFF"/>
                </a:solidFill>
              </a:rPr>
            </a:br>
            <a:r>
              <a:rPr lang="en-US" sz="1400" dirty="0" smtClean="0">
                <a:solidFill>
                  <a:srgbClr val="FFFFFF"/>
                </a:solidFill>
              </a:rPr>
              <a:t>targets</a:t>
            </a:r>
            <a:endParaRPr lang="en-US" sz="1400" dirty="0">
              <a:solidFill>
                <a:srgbClr val="FFFFFF"/>
              </a:solidFill>
            </a:endParaRPr>
          </a:p>
        </p:txBody>
      </p:sp>
      <p:grpSp>
        <p:nvGrpSpPr>
          <p:cNvPr id="164" name="Group 163"/>
          <p:cNvGrpSpPr/>
          <p:nvPr>
            <p:custDataLst>
              <p:tags r:id="rId71"/>
            </p:custDataLst>
          </p:nvPr>
        </p:nvGrpSpPr>
        <p:grpSpPr>
          <a:xfrm>
            <a:off x="838200" y="302889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65" name="Freeform 164"/>
            <p:cNvSpPr/>
            <p:nvPr>
              <p:custDataLst>
                <p:tags r:id="rId80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9" name="Text Box 11"/>
            <p:cNvSpPr txBox="1"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71" name="Line 25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V="1">
            <a:off x="990600" y="501009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3" name="Line 49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2057400" y="3790891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74" name="Straight Connector 173"/>
          <p:cNvCxnSpPr/>
          <p:nvPr>
            <p:custDataLst>
              <p:tags r:id="rId74"/>
            </p:custDataLst>
          </p:nvPr>
        </p:nvCxnSpPr>
        <p:spPr>
          <a:xfrm rot="5400000">
            <a:off x="4343400" y="3790890"/>
            <a:ext cx="152400" cy="0"/>
          </a:xfrm>
          <a:prstGeom prst="line">
            <a:avLst/>
          </a:prstGeom>
          <a:ln w="889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Line 49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4419600" y="3333690"/>
            <a:ext cx="0" cy="1371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9" name="Line 44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 flipV="1">
            <a:off x="2209800" y="4705290"/>
            <a:ext cx="457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6" name="Line 45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V="1">
            <a:off x="5486400" y="295269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60" name="Group 159"/>
          <p:cNvGrpSpPr/>
          <p:nvPr/>
        </p:nvGrpSpPr>
        <p:grpSpPr>
          <a:xfrm>
            <a:off x="457200" y="6172200"/>
            <a:ext cx="8610600" cy="381000"/>
            <a:chOff x="381000" y="4648200"/>
            <a:chExt cx="8610600" cy="381000"/>
          </a:xfrm>
        </p:grpSpPr>
        <p:cxnSp>
          <p:nvCxnSpPr>
            <p:cNvPr id="161" name="Straight Connector 160"/>
            <p:cNvCxnSpPr/>
            <p:nvPr/>
          </p:nvCxnSpPr>
          <p:spPr>
            <a:xfrm flipV="1">
              <a:off x="381000" y="4648200"/>
              <a:ext cx="0" cy="381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381000" y="4648200"/>
              <a:ext cx="4038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flipV="1">
              <a:off x="4419600" y="4648200"/>
              <a:ext cx="0" cy="381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4419600" y="5029200"/>
              <a:ext cx="396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flipV="1">
              <a:off x="8382000" y="4648200"/>
              <a:ext cx="0" cy="381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>
              <a:off x="8382000" y="4648200"/>
              <a:ext cx="609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" name="Line 45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2971800" y="48576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5" name="Line 9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V="1">
            <a:off x="762000" y="556260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06" name="Straight Arrow Connector 205"/>
          <p:cNvCxnSpPr/>
          <p:nvPr/>
        </p:nvCxnSpPr>
        <p:spPr>
          <a:xfrm>
            <a:off x="448080" y="6035040"/>
            <a:ext cx="1237440" cy="0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/>
          <p:nvPr/>
        </p:nvCxnSpPr>
        <p:spPr>
          <a:xfrm>
            <a:off x="1743480" y="6035040"/>
            <a:ext cx="1237440" cy="0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>
            <a:off x="3048001" y="6035040"/>
            <a:ext cx="2247899" cy="0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/>
          <p:nvPr/>
        </p:nvCxnSpPr>
        <p:spPr>
          <a:xfrm>
            <a:off x="5401080" y="6019800"/>
            <a:ext cx="1237440" cy="0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/>
          <p:nvPr/>
        </p:nvCxnSpPr>
        <p:spPr>
          <a:xfrm>
            <a:off x="6754392" y="6035040"/>
            <a:ext cx="1237440" cy="0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TextBox 210"/>
          <p:cNvSpPr txBox="1"/>
          <p:nvPr/>
        </p:nvSpPr>
        <p:spPr>
          <a:xfrm>
            <a:off x="676602" y="5726668"/>
            <a:ext cx="694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Fetch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1921718" y="5715000"/>
            <a:ext cx="89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Decode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3714420" y="5715000"/>
            <a:ext cx="915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Execute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5570958" y="5726668"/>
            <a:ext cx="988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Memory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7105114" y="5726668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WB</a:t>
            </a:r>
          </a:p>
        </p:txBody>
      </p:sp>
    </p:spTree>
    <p:extLst>
      <p:ext uri="{BB962C8B-B14F-4D97-AF65-F5344CB8AC3E}">
        <p14:creationId xmlns:p14="http://schemas.microsoft.com/office/powerpoint/2010/main" val="139128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Straight Arrow Connector 286"/>
          <p:cNvCxnSpPr/>
          <p:nvPr>
            <p:custDataLst>
              <p:tags r:id="rId1"/>
            </p:custDataLst>
          </p:nvPr>
        </p:nvCxnSpPr>
        <p:spPr>
          <a:xfrm rot="5400000">
            <a:off x="799306" y="5422597"/>
            <a:ext cx="2820194" cy="79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Delay Slot</a:t>
            </a:r>
            <a:endParaRPr lang="en-US" dirty="0"/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01788568"/>
              </p:ext>
            </p:extLst>
          </p:nvPr>
        </p:nvGraphicFramePr>
        <p:xfrm>
          <a:off x="381001" y="4012896"/>
          <a:ext cx="8762999" cy="2921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beq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r1, r2,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L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r3,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r0, r3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sub r5, r4, r6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L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: or r3, r2,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r4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861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4" name="Straight Arrow Connector 133"/>
          <p:cNvCxnSpPr/>
          <p:nvPr>
            <p:custDataLst>
              <p:tags r:id="rId4"/>
            </p:custDataLst>
          </p:nvPr>
        </p:nvCxnSpPr>
        <p:spPr>
          <a:xfrm>
            <a:off x="2209800" y="4012897"/>
            <a:ext cx="6934193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6201" y="2184095"/>
            <a:ext cx="22860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1828804" y="2184093"/>
            <a:ext cx="2286004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14601" y="24888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1" y="16506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44958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257800" y="1955492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9599" y="2184094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Freeform 63"/>
          <p:cNvSpPr/>
          <p:nvPr>
            <p:custDataLst>
              <p:tags r:id="rId12"/>
            </p:custDataLst>
          </p:nvPr>
        </p:nvSpPr>
        <p:spPr>
          <a:xfrm>
            <a:off x="4800600" y="1269694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114800" y="2336497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124200" y="3098495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6294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48400" y="2412693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2743202" y="2946094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114800" y="1498289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648200" y="2565094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791200" y="1955493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791200" y="2946094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86600" y="2946094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924801" y="2946093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924801" y="1955494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2743202" y="2336495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2743201" y="1498293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410204" y="2793694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410199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793693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629400" y="1955494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2400" y="1269697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3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803094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" name="Group 110"/>
          <p:cNvGrpSpPr/>
          <p:nvPr>
            <p:custDataLst>
              <p:tags r:id="rId34"/>
            </p:custDataLst>
          </p:nvPr>
        </p:nvGrpSpPr>
        <p:grpSpPr>
          <a:xfrm>
            <a:off x="1752600" y="1422096"/>
            <a:ext cx="762001" cy="1295400"/>
            <a:chOff x="2590798" y="914401"/>
            <a:chExt cx="762001" cy="1295400"/>
          </a:xfrm>
        </p:grpSpPr>
        <p:sp>
          <p:nvSpPr>
            <p:cNvPr id="125" name="Rectangle 22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6" name="TextBox 125"/>
            <p:cNvSpPr txBox="1"/>
            <p:nvPr>
              <p:custDataLst>
                <p:tags r:id="rId74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D</a:t>
              </a:r>
            </a:p>
          </p:txBody>
        </p:sp>
        <p:sp>
          <p:nvSpPr>
            <p:cNvPr id="127" name="TextBox 126"/>
            <p:cNvSpPr txBox="1"/>
            <p:nvPr>
              <p:custDataLst>
                <p:tags r:id="rId75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B</a:t>
              </a:r>
            </a:p>
          </p:txBody>
        </p:sp>
        <p:sp>
          <p:nvSpPr>
            <p:cNvPr id="128" name="TextBox 127"/>
            <p:cNvSpPr txBox="1"/>
            <p:nvPr>
              <p:custDataLst>
                <p:tags r:id="rId76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A</a:t>
              </a:r>
            </a:p>
          </p:txBody>
        </p:sp>
      </p:grpSp>
      <p:sp>
        <p:nvSpPr>
          <p:cNvPr id="129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962400" y="1955497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62400" y="1117297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3124200" y="1650697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3352800" y="2260296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581400" y="2031696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124200" y="2488895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581400" y="888697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6096000" y="888697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352800" y="1422097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3352800" y="1574497"/>
            <a:ext cx="0" cy="3810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3581400" y="1193497"/>
            <a:ext cx="0" cy="6858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581400" y="888695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581400" y="1193497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458201" y="2488894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839200" y="736297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1523999" y="736297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800" y="736297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1524000" y="736297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1524000" y="2031697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Line 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304800" y="2184097"/>
            <a:ext cx="0" cy="609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6200" y="2793697"/>
            <a:ext cx="457200" cy="29462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95" name="Line 2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304800" y="3098496"/>
            <a:ext cx="0" cy="6096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Line 1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304800" y="2488896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97" name="Group 96"/>
          <p:cNvGrpSpPr/>
          <p:nvPr>
            <p:custDataLst>
              <p:tags r:id="rId58"/>
            </p:custDataLst>
          </p:nvPr>
        </p:nvGrpSpPr>
        <p:grpSpPr>
          <a:xfrm>
            <a:off x="457200" y="2260297"/>
            <a:ext cx="304800" cy="4572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98" name="Freeform 97"/>
            <p:cNvSpPr/>
            <p:nvPr>
              <p:custDataLst>
                <p:tags r:id="rId71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9" name="Text Box 11"/>
            <p:cNvSpPr txBox="1"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00" name="Line 18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762001" y="2488897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Rectangle 19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10800000">
            <a:off x="457200" y="3250897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Line 2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914400" y="2488897"/>
            <a:ext cx="1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609602" y="3327098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Line 21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304800" y="3708097"/>
            <a:ext cx="152400" cy="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Line 21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609602" y="35556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Line 2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09602" y="37842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609602" y="40128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Text Box 11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 rot="16200000">
            <a:off x="876302" y="1993594"/>
            <a:ext cx="685800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9" name="Line 18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914401" y="2031697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362200" y="403860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IF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103384" y="4038600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886200" y="4038600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Ex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694825" y="403860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486400" y="403860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W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183649" y="4749225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IF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3962400" y="6044625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IF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4703584" y="6044625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5486400" y="6044625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Ex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6295025" y="6044625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7086600" y="6044625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W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76200" y="4114800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10: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-76200" y="4796135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14: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-76200" y="5481935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18: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-62494" y="6096000"/>
            <a:ext cx="519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1C: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00400" y="3084493"/>
            <a:ext cx="55423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Delay slot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If branch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b="1" i="1" dirty="0" smtClean="0">
                <a:solidFill>
                  <a:schemeClr val="accent1"/>
                </a:solidFill>
              </a:rPr>
              <a:t>taken </a:t>
            </a:r>
            <a:r>
              <a:rPr lang="en-US" sz="2800" dirty="0" smtClean="0">
                <a:solidFill>
                  <a:schemeClr val="bg1"/>
                </a:solidFill>
              </a:rPr>
              <a:t>next </a:t>
            </a:r>
            <a:r>
              <a:rPr lang="en-US" sz="2800" dirty="0" err="1" smtClean="0">
                <a:solidFill>
                  <a:schemeClr val="bg1"/>
                </a:solidFill>
              </a:rPr>
              <a:t>instr</a:t>
            </a:r>
            <a:r>
              <a:rPr lang="en-US" sz="2800" dirty="0" smtClean="0">
                <a:solidFill>
                  <a:schemeClr val="bg1"/>
                </a:solidFill>
              </a:rPr>
              <a:t> still </a:t>
            </a:r>
            <a:r>
              <a:rPr lang="en-US" sz="2800" dirty="0" err="1" smtClean="0">
                <a:solidFill>
                  <a:schemeClr val="bg1"/>
                </a:solidFill>
              </a:rPr>
              <a:t>exec'd</a:t>
            </a:r>
            <a:endParaRPr lang="en-US" sz="2800" b="1" i="1" dirty="0" smtClean="0">
              <a:solidFill>
                <a:schemeClr val="accent1"/>
              </a:solidFill>
            </a:endParaRPr>
          </a:p>
        </p:txBody>
      </p:sp>
      <p:sp>
        <p:nvSpPr>
          <p:cNvPr id="161" name="Oval 160"/>
          <p:cNvSpPr/>
          <p:nvPr>
            <p:custDataLst>
              <p:tags r:id="rId69"/>
            </p:custDataLst>
          </p:nvPr>
        </p:nvSpPr>
        <p:spPr>
          <a:xfrm>
            <a:off x="1371600" y="2743200"/>
            <a:ext cx="914400" cy="609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/>
              </a:rPr>
              <a:t>branch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calc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2" name="Oval 161"/>
          <p:cNvSpPr/>
          <p:nvPr>
            <p:custDataLst>
              <p:tags r:id="rId70"/>
            </p:custDataLst>
          </p:nvPr>
        </p:nvSpPr>
        <p:spPr>
          <a:xfrm>
            <a:off x="1905000" y="3200400"/>
            <a:ext cx="914400" cy="609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/>
              </a:rPr>
              <a:t>decide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branch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609602" y="3352800"/>
            <a:ext cx="990598" cy="660098"/>
            <a:chOff x="609602" y="3352801"/>
            <a:chExt cx="990598" cy="660098"/>
          </a:xfrm>
        </p:grpSpPr>
        <p:cxnSp>
          <p:nvCxnSpPr>
            <p:cNvPr id="164" name="Straight Connector 163"/>
            <p:cNvCxnSpPr/>
            <p:nvPr/>
          </p:nvCxnSpPr>
          <p:spPr>
            <a:xfrm flipV="1">
              <a:off x="609602" y="4012897"/>
              <a:ext cx="990598" cy="2"/>
            </a:xfrm>
            <a:prstGeom prst="line">
              <a:avLst/>
            </a:prstGeom>
            <a:ln w="28575">
              <a:solidFill>
                <a:schemeClr val="accent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V="1">
              <a:off x="1600200" y="3352801"/>
              <a:ext cx="0" cy="660096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extBox 109"/>
          <p:cNvSpPr txBox="1"/>
          <p:nvPr/>
        </p:nvSpPr>
        <p:spPr>
          <a:xfrm>
            <a:off x="3848633" y="4749225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631449" y="4749225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Ex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440074" y="4749225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231649" y="4749225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W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840216" y="4749225"/>
            <a:ext cx="4246384" cy="673769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7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1" grpId="0"/>
      <p:bldP spid="82" grpId="0"/>
      <p:bldP spid="83" grpId="0"/>
      <p:bldP spid="150" grpId="0"/>
      <p:bldP spid="151" grpId="0"/>
      <p:bldP spid="152" grpId="0"/>
      <p:bldP spid="153" grpId="0"/>
      <p:bldP spid="154" grpId="0"/>
      <p:bldP spid="110" grpId="0"/>
      <p:bldP spid="112" grpId="0"/>
      <p:bldP spid="113" grpId="0"/>
      <p:bldP spid="114" grpId="0"/>
      <p:bldP spid="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Straight Arrow Connector 286"/>
          <p:cNvCxnSpPr/>
          <p:nvPr>
            <p:custDataLst>
              <p:tags r:id="rId1"/>
            </p:custDataLst>
          </p:nvPr>
        </p:nvCxnSpPr>
        <p:spPr>
          <a:xfrm rot="5400000">
            <a:off x="799306" y="5422597"/>
            <a:ext cx="2820194" cy="79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Delay Slot</a:t>
            </a:r>
            <a:endParaRPr lang="en-US" dirty="0"/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35028872"/>
              </p:ext>
            </p:extLst>
          </p:nvPr>
        </p:nvGraphicFramePr>
        <p:xfrm>
          <a:off x="381001" y="4012896"/>
          <a:ext cx="8762999" cy="2921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beq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r1, r2,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L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r3,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r0, r3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sub r5, r4, r6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L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: or r3, r2,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r4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861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4" name="Straight Arrow Connector 133"/>
          <p:cNvCxnSpPr/>
          <p:nvPr>
            <p:custDataLst>
              <p:tags r:id="rId4"/>
            </p:custDataLst>
          </p:nvPr>
        </p:nvCxnSpPr>
        <p:spPr>
          <a:xfrm>
            <a:off x="2209800" y="4012897"/>
            <a:ext cx="6934193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6201" y="2184095"/>
            <a:ext cx="22860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1828804" y="2184093"/>
            <a:ext cx="2286004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14601" y="24888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1" y="16506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44958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257800" y="1955492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9599" y="2184094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Freeform 63"/>
          <p:cNvSpPr/>
          <p:nvPr>
            <p:custDataLst>
              <p:tags r:id="rId12"/>
            </p:custDataLst>
          </p:nvPr>
        </p:nvSpPr>
        <p:spPr>
          <a:xfrm>
            <a:off x="4800600" y="1269694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114800" y="2336497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124200" y="3098495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6294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48400" y="2412693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2743202" y="2946094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114800" y="1498289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648200" y="2565094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791200" y="1955493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791200" y="2946094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86600" y="2946094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924801" y="2946093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924801" y="1955494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2743202" y="2336495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2743201" y="1498293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410204" y="2793694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410199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793693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629400" y="1955494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2400" y="1269697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3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803094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" name="Group 110"/>
          <p:cNvGrpSpPr/>
          <p:nvPr>
            <p:custDataLst>
              <p:tags r:id="rId34"/>
            </p:custDataLst>
          </p:nvPr>
        </p:nvGrpSpPr>
        <p:grpSpPr>
          <a:xfrm>
            <a:off x="1752600" y="1422096"/>
            <a:ext cx="762001" cy="1295400"/>
            <a:chOff x="2590798" y="914401"/>
            <a:chExt cx="762001" cy="1295400"/>
          </a:xfrm>
        </p:grpSpPr>
        <p:sp>
          <p:nvSpPr>
            <p:cNvPr id="125" name="Rectangle 22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6" name="TextBox 125"/>
            <p:cNvSpPr txBox="1"/>
            <p:nvPr>
              <p:custDataLst>
                <p:tags r:id="rId74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D</a:t>
              </a:r>
            </a:p>
          </p:txBody>
        </p:sp>
        <p:sp>
          <p:nvSpPr>
            <p:cNvPr id="127" name="TextBox 126"/>
            <p:cNvSpPr txBox="1"/>
            <p:nvPr>
              <p:custDataLst>
                <p:tags r:id="rId75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B</a:t>
              </a:r>
            </a:p>
          </p:txBody>
        </p:sp>
        <p:sp>
          <p:nvSpPr>
            <p:cNvPr id="128" name="TextBox 127"/>
            <p:cNvSpPr txBox="1"/>
            <p:nvPr>
              <p:custDataLst>
                <p:tags r:id="rId76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A</a:t>
              </a:r>
            </a:p>
          </p:txBody>
        </p:sp>
      </p:grpSp>
      <p:sp>
        <p:nvSpPr>
          <p:cNvPr id="129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962400" y="1955497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62400" y="1117297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3124200" y="1650697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3352800" y="2260296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581400" y="2031696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124200" y="2488895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581400" y="888697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6096000" y="888697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352800" y="1422097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3352800" y="1574497"/>
            <a:ext cx="0" cy="3810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3581400" y="1193497"/>
            <a:ext cx="0" cy="6858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581400" y="888695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581400" y="1193497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458201" y="2488894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839200" y="736297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1523999" y="736297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800" y="736297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1524000" y="736297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1524000" y="2031697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Line 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304800" y="2184097"/>
            <a:ext cx="0" cy="609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6200" y="2793697"/>
            <a:ext cx="457200" cy="29462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95" name="Line 2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304800" y="3098496"/>
            <a:ext cx="0" cy="6096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Line 1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304800" y="2488896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97" name="Group 96"/>
          <p:cNvGrpSpPr/>
          <p:nvPr>
            <p:custDataLst>
              <p:tags r:id="rId58"/>
            </p:custDataLst>
          </p:nvPr>
        </p:nvGrpSpPr>
        <p:grpSpPr>
          <a:xfrm>
            <a:off x="457200" y="2260297"/>
            <a:ext cx="304800" cy="4572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98" name="Freeform 97"/>
            <p:cNvSpPr/>
            <p:nvPr>
              <p:custDataLst>
                <p:tags r:id="rId71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9" name="Text Box 11"/>
            <p:cNvSpPr txBox="1"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00" name="Line 18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762001" y="2488897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Rectangle 19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10800000">
            <a:off x="457200" y="3250897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Line 2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914400" y="2488897"/>
            <a:ext cx="1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609602" y="3327098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Line 21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304800" y="3708097"/>
            <a:ext cx="152400" cy="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Line 21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609602" y="35556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Line 2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09602" y="37842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609602" y="40128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Text Box 11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 rot="16200000">
            <a:off x="876302" y="1993594"/>
            <a:ext cx="685800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9" name="Line 18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914401" y="2031697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362200" y="403860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IF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103384" y="4038600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886200" y="4038600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Ex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694825" y="403860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486400" y="403860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W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183649" y="4749225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IF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631449" y="6044625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IF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5372633" y="6044625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155449" y="6044625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Ex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6964074" y="6044625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7755649" y="6044625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W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76200" y="4114800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10: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-76200" y="4796135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14: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-76200" y="5481935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18: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-62494" y="6096000"/>
            <a:ext cx="519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1C:</a:t>
            </a:r>
          </a:p>
        </p:txBody>
      </p:sp>
      <p:sp>
        <p:nvSpPr>
          <p:cNvPr id="161" name="Oval 160"/>
          <p:cNvSpPr/>
          <p:nvPr>
            <p:custDataLst>
              <p:tags r:id="rId69"/>
            </p:custDataLst>
          </p:nvPr>
        </p:nvSpPr>
        <p:spPr>
          <a:xfrm>
            <a:off x="1371600" y="2743200"/>
            <a:ext cx="914400" cy="609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/>
              </a:rPr>
              <a:t>branch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calc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2" name="Oval 161"/>
          <p:cNvSpPr/>
          <p:nvPr>
            <p:custDataLst>
              <p:tags r:id="rId70"/>
            </p:custDataLst>
          </p:nvPr>
        </p:nvSpPr>
        <p:spPr>
          <a:xfrm>
            <a:off x="1905000" y="3200400"/>
            <a:ext cx="914400" cy="609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/>
              </a:rPr>
              <a:t>decide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branch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609602" y="3352800"/>
            <a:ext cx="990598" cy="660098"/>
            <a:chOff x="609602" y="3352801"/>
            <a:chExt cx="990598" cy="660098"/>
          </a:xfrm>
        </p:grpSpPr>
        <p:cxnSp>
          <p:nvCxnSpPr>
            <p:cNvPr id="164" name="Straight Connector 163"/>
            <p:cNvCxnSpPr/>
            <p:nvPr/>
          </p:nvCxnSpPr>
          <p:spPr>
            <a:xfrm flipV="1">
              <a:off x="609602" y="4012897"/>
              <a:ext cx="990598" cy="2"/>
            </a:xfrm>
            <a:prstGeom prst="line">
              <a:avLst/>
            </a:prstGeom>
            <a:ln w="28575">
              <a:solidFill>
                <a:schemeClr val="accent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V="1">
              <a:off x="1600200" y="3352801"/>
              <a:ext cx="0" cy="660096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extBox 109"/>
          <p:cNvSpPr txBox="1"/>
          <p:nvPr/>
        </p:nvSpPr>
        <p:spPr>
          <a:xfrm>
            <a:off x="3848633" y="4749225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631449" y="4749225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Ex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440074" y="4749225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231649" y="4749225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W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840216" y="4749225"/>
            <a:ext cx="4246384" cy="673769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3869449" y="541020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IF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534433" y="5410200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5317249" y="5410200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Ex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125874" y="541020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917449" y="541020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W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3200400" y="3084493"/>
            <a:ext cx="60955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Delay slot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If branch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b="1" i="1" dirty="0" smtClean="0">
                <a:solidFill>
                  <a:schemeClr val="accent1"/>
                </a:solidFill>
              </a:rPr>
              <a:t>not </a:t>
            </a:r>
            <a:r>
              <a:rPr lang="en-US" sz="2800" dirty="0" smtClean="0">
                <a:solidFill>
                  <a:schemeClr val="bg1"/>
                </a:solidFill>
              </a:rPr>
              <a:t>taken next </a:t>
            </a:r>
            <a:r>
              <a:rPr lang="en-US" sz="2800" dirty="0" err="1" smtClean="0">
                <a:solidFill>
                  <a:schemeClr val="bg1"/>
                </a:solidFill>
              </a:rPr>
              <a:t>instr</a:t>
            </a:r>
            <a:r>
              <a:rPr lang="en-US" sz="2800" dirty="0" smtClean="0">
                <a:solidFill>
                  <a:schemeClr val="bg1"/>
                </a:solidFill>
              </a:rPr>
              <a:t> still </a:t>
            </a:r>
            <a:r>
              <a:rPr lang="en-US" sz="2800" dirty="0" err="1" smtClean="0">
                <a:solidFill>
                  <a:schemeClr val="bg1"/>
                </a:solidFill>
              </a:rPr>
              <a:t>exec’d</a:t>
            </a:r>
            <a:endParaRPr lang="en-US" sz="2800" b="1" i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34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1" grpId="0"/>
      <p:bldP spid="82" grpId="0"/>
      <p:bldP spid="83" grpId="0"/>
      <p:bldP spid="150" grpId="0"/>
      <p:bldP spid="151" grpId="0"/>
      <p:bldP spid="152" grpId="0"/>
      <p:bldP spid="153" grpId="0"/>
      <p:bldP spid="154" grpId="0"/>
      <p:bldP spid="110" grpId="0"/>
      <p:bldP spid="112" grpId="0"/>
      <p:bldP spid="113" grpId="0"/>
      <p:bldP spid="114" grpId="0"/>
      <p:bldP spid="3" grpId="0" animBg="1"/>
      <p:bldP spid="115" grpId="0"/>
      <p:bldP spid="124" grpId="0"/>
      <p:bldP spid="149" grpId="0"/>
      <p:bldP spid="158" grpId="0"/>
      <p:bldP spid="15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Control Hazards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Control Hazards</a:t>
            </a:r>
          </a:p>
          <a:p>
            <a:pPr lvl="1"/>
            <a:r>
              <a:rPr lang="en-US" dirty="0" smtClean="0"/>
              <a:t>instructions are fetched in stage 1 (IF)</a:t>
            </a:r>
          </a:p>
          <a:p>
            <a:pPr lvl="1"/>
            <a:r>
              <a:rPr lang="en-US" dirty="0" smtClean="0"/>
              <a:t>branch and jump decisions occur in stage 3 (EX) </a:t>
            </a:r>
          </a:p>
          <a:p>
            <a:pPr marL="173038" lvl="1" indent="0">
              <a:buNone/>
            </a:pPr>
            <a:r>
              <a:rPr lang="en-US" dirty="0" smtClean="0"/>
              <a:t>     i.e. next PC is not known until 2 cycles after branch/jump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Can optimize and move branch and jump decision to stage 2 (ID)</a:t>
            </a:r>
          </a:p>
          <a:p>
            <a:pPr marL="173038" lvl="1" indent="0">
              <a:buNone/>
            </a:pPr>
            <a:r>
              <a:rPr lang="en-US" dirty="0">
                <a:solidFill>
                  <a:schemeClr val="accent1"/>
                </a:solidFill>
              </a:rPr>
              <a:t>      i.e. next PC is not known until </a:t>
            </a:r>
            <a:r>
              <a:rPr lang="en-US" b="1" i="1" dirty="0">
                <a:solidFill>
                  <a:schemeClr val="accent1"/>
                </a:solidFill>
              </a:rPr>
              <a:t>1 cycles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i="1" dirty="0">
                <a:solidFill>
                  <a:schemeClr val="accent1"/>
                </a:solidFill>
              </a:rPr>
              <a:t>after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branch/jump</a:t>
            </a:r>
            <a:endParaRPr lang="en-US" dirty="0" smtClean="0"/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Stall </a:t>
            </a:r>
            <a:r>
              <a:rPr lang="en-US" dirty="0">
                <a:solidFill>
                  <a:schemeClr val="accent1"/>
                </a:solidFill>
              </a:rPr>
              <a:t>(+ Zap)</a:t>
            </a:r>
            <a:endParaRPr lang="en-US" dirty="0"/>
          </a:p>
          <a:p>
            <a:pPr lvl="1"/>
            <a:r>
              <a:rPr lang="en-US" dirty="0"/>
              <a:t>prevent PC update</a:t>
            </a:r>
          </a:p>
          <a:p>
            <a:pPr lvl="1"/>
            <a:r>
              <a:rPr lang="en-US" dirty="0"/>
              <a:t>clear IF/ID pipeline register</a:t>
            </a:r>
          </a:p>
          <a:p>
            <a:pPr lvl="2"/>
            <a:r>
              <a:rPr lang="en-US" dirty="0"/>
              <a:t>instruction just fetched might be wrong one, so convert to </a:t>
            </a:r>
            <a:r>
              <a:rPr lang="en-US" dirty="0" err="1"/>
              <a:t>nop</a:t>
            </a:r>
            <a:endParaRPr lang="en-US" dirty="0"/>
          </a:p>
          <a:p>
            <a:pPr lvl="1"/>
            <a:r>
              <a:rPr lang="en-US" dirty="0"/>
              <a:t>allow branch to continue into EX stage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Delay Slot</a:t>
            </a:r>
          </a:p>
          <a:p>
            <a:pPr lvl="1"/>
            <a:r>
              <a:rPr lang="en-US" dirty="0" smtClean="0"/>
              <a:t>ISA says N instructions after branch/jump always executed</a:t>
            </a:r>
          </a:p>
          <a:p>
            <a:pPr lvl="2"/>
            <a:r>
              <a:rPr lang="en-US" dirty="0" smtClean="0"/>
              <a:t>MIPS has 1 branch delay slot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Oval 1"/>
          <p:cNvSpPr/>
          <p:nvPr/>
        </p:nvSpPr>
        <p:spPr>
          <a:xfrm>
            <a:off x="0" y="4800600"/>
            <a:ext cx="8991600" cy="1676400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5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Control hazards occur because the PC following a control instruction is not known until control instruction computes if branch should be taken or not.  If branch taken, then need </a:t>
            </a:r>
            <a:r>
              <a:rPr lang="en-US" dirty="0"/>
              <a:t>to zap/flush </a:t>
            </a:r>
            <a:r>
              <a:rPr lang="en-US" dirty="0" smtClean="0"/>
              <a:t>instructions.  There </a:t>
            </a:r>
            <a:r>
              <a:rPr lang="en-US" dirty="0"/>
              <a:t>still a performance penalty for </a:t>
            </a:r>
            <a:r>
              <a:rPr lang="en-US" dirty="0" smtClean="0"/>
              <a:t>branches: Need </a:t>
            </a:r>
            <a:r>
              <a:rPr lang="en-US" dirty="0"/>
              <a:t>to stall, then may need to zap (flush) subsequent </a:t>
            </a:r>
            <a:r>
              <a:rPr lang="en-US" dirty="0" smtClean="0"/>
              <a:t>instructions </a:t>
            </a:r>
            <a:r>
              <a:rPr lang="en-US" dirty="0"/>
              <a:t>that have already been fetched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We can reduce cost of a control hazard by moving branch decision and calculation from Ex stage to ID stage.  This reduces the cost from flushing two instructions to only flushing one.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1"/>
                </a:solidFill>
              </a:rPr>
              <a:t>Delay Slots can potentially increase performance due to control hazards by putting a useful instruction in the delay slot since the instruction in the delay slot will </a:t>
            </a:r>
            <a:r>
              <a:rPr lang="en-US" b="1" i="1" dirty="0" smtClean="0">
                <a:solidFill>
                  <a:schemeClr val="accent1"/>
                </a:solidFill>
              </a:rPr>
              <a:t>always</a:t>
            </a:r>
            <a:r>
              <a:rPr lang="en-US" dirty="0" smtClean="0">
                <a:solidFill>
                  <a:schemeClr val="accent1"/>
                </a:solidFill>
              </a:rPr>
              <a:t> be executed.  Requires software (compiler) to make use of delay slot. Put </a:t>
            </a:r>
            <a:r>
              <a:rPr lang="en-US" dirty="0" err="1" smtClean="0">
                <a:solidFill>
                  <a:schemeClr val="accent1"/>
                </a:solidFill>
              </a:rPr>
              <a:t>nop</a:t>
            </a:r>
            <a:r>
              <a:rPr lang="en-US" dirty="0" smtClean="0">
                <a:solidFill>
                  <a:schemeClr val="accent1"/>
                </a:solidFill>
              </a:rPr>
              <a:t> in delay slot if not able to put useful instruction in delay slot.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36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reduce the cost of a control hazard </a:t>
            </a:r>
            <a:r>
              <a:rPr lang="en-US" b="1" i="1" dirty="0" smtClean="0"/>
              <a:t>even further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76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-76200" y="0"/>
            <a:ext cx="9144000" cy="533400"/>
          </a:xfrm>
        </p:spPr>
        <p:txBody>
          <a:bodyPr/>
          <a:lstStyle/>
          <a:p>
            <a:r>
              <a:rPr lang="en-US" dirty="0" smtClean="0"/>
              <a:t>Control Hazards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86868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Control Hazards</a:t>
            </a:r>
          </a:p>
          <a:p>
            <a:pPr lvl="1"/>
            <a:r>
              <a:rPr lang="en-US" dirty="0" smtClean="0"/>
              <a:t>instructions are fetched in stage 1 (IF)</a:t>
            </a:r>
          </a:p>
          <a:p>
            <a:pPr lvl="1"/>
            <a:r>
              <a:rPr lang="en-US" dirty="0" smtClean="0"/>
              <a:t>branch and jump decisions occur in stage 3 (EX) </a:t>
            </a:r>
          </a:p>
          <a:p>
            <a:pPr lvl="1"/>
            <a:r>
              <a:rPr lang="en-US" dirty="0" smtClean="0"/>
              <a:t>i.e. next PC not known until 2 cycles after branch/jump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Stall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Delay Slot</a:t>
            </a:r>
            <a:endParaRPr lang="en-US" dirty="0" smtClean="0"/>
          </a:p>
          <a:p>
            <a:r>
              <a:rPr lang="en-US" b="1" i="1" dirty="0" smtClean="0">
                <a:solidFill>
                  <a:schemeClr val="accent1"/>
                </a:solidFill>
              </a:rPr>
              <a:t>Speculative Execution</a:t>
            </a:r>
          </a:p>
          <a:p>
            <a:pPr lvl="1"/>
            <a:r>
              <a:rPr lang="en-US" i="1" dirty="0" smtClean="0"/>
              <a:t>“Guess”</a:t>
            </a:r>
            <a:r>
              <a:rPr lang="en-US" dirty="0" smtClean="0"/>
              <a:t> direction of the branch</a:t>
            </a:r>
          </a:p>
          <a:p>
            <a:pPr lvl="2"/>
            <a:r>
              <a:rPr lang="en-US" dirty="0" smtClean="0"/>
              <a:t>Allow instructions to move through pipeline</a:t>
            </a:r>
          </a:p>
          <a:p>
            <a:pPr lvl="2"/>
            <a:r>
              <a:rPr lang="en-US" dirty="0" smtClean="0"/>
              <a:t>Zap them later if wrong guess</a:t>
            </a:r>
          </a:p>
          <a:p>
            <a:pPr lvl="1"/>
            <a:r>
              <a:rPr lang="en-US" dirty="0" smtClean="0"/>
              <a:t>Useful for long pipelines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231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Speculative Execution: Loops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62200" y="685800"/>
            <a:ext cx="66294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Pipeline so far</a:t>
            </a:r>
          </a:p>
          <a:p>
            <a:pPr lvl="1"/>
            <a:r>
              <a:rPr lang="en-US" dirty="0" smtClean="0"/>
              <a:t>“Guess” (predict) branch not taken</a:t>
            </a:r>
          </a:p>
          <a:p>
            <a:endParaRPr lang="en-US" dirty="0"/>
          </a:p>
          <a:p>
            <a:r>
              <a:rPr lang="en-US" dirty="0" smtClean="0"/>
              <a:t>We can do better!  </a:t>
            </a:r>
          </a:p>
          <a:p>
            <a:pPr lvl="1"/>
            <a:r>
              <a:rPr lang="en-US" dirty="0" smtClean="0"/>
              <a:t>Make prediction based on last branch:</a:t>
            </a:r>
          </a:p>
          <a:p>
            <a:pPr lvl="1"/>
            <a:r>
              <a:rPr lang="en-US" dirty="0" smtClean="0"/>
              <a:t>Predict “</a:t>
            </a:r>
            <a:r>
              <a:rPr lang="en-US" dirty="0" smtClean="0">
                <a:solidFill>
                  <a:schemeClr val="accent1"/>
                </a:solidFill>
              </a:rPr>
              <a:t>take branch</a:t>
            </a:r>
            <a:r>
              <a:rPr lang="en-US" dirty="0" smtClean="0"/>
              <a:t>” if last branch “</a:t>
            </a:r>
            <a:r>
              <a:rPr lang="en-US" dirty="0" smtClean="0">
                <a:solidFill>
                  <a:schemeClr val="accent1"/>
                </a:solidFill>
              </a:rPr>
              <a:t>taken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Or Predict “</a:t>
            </a:r>
            <a:r>
              <a:rPr lang="en-US" dirty="0" smtClean="0">
                <a:solidFill>
                  <a:schemeClr val="accent1"/>
                </a:solidFill>
              </a:rPr>
              <a:t>do not take branch</a:t>
            </a:r>
            <a:r>
              <a:rPr lang="en-US" dirty="0" smtClean="0"/>
              <a:t>” if last branch “</a:t>
            </a:r>
            <a:r>
              <a:rPr lang="en-US" dirty="0" smtClean="0">
                <a:solidFill>
                  <a:schemeClr val="accent1"/>
                </a:solidFill>
              </a:rPr>
              <a:t>not taken</a:t>
            </a:r>
            <a:r>
              <a:rPr lang="en-US" dirty="0" smtClean="0"/>
              <a:t>”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Need one bit to keep track of last branch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1" name="Rectangle 3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2998" y="3429000"/>
            <a:ext cx="762000" cy="9144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" name="Line 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295398" y="4343400"/>
            <a:ext cx="0" cy="609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798" y="4953000"/>
            <a:ext cx="457200" cy="29462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34" name="Line 2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295398" y="5257799"/>
            <a:ext cx="0" cy="6096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Line 1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1295398" y="4648199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36" name="Group 35"/>
          <p:cNvGrpSpPr/>
          <p:nvPr>
            <p:custDataLst>
              <p:tags r:id="rId6"/>
            </p:custDataLst>
          </p:nvPr>
        </p:nvGrpSpPr>
        <p:grpSpPr>
          <a:xfrm>
            <a:off x="1447798" y="4419600"/>
            <a:ext cx="304800" cy="4572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37" name="Freeform 36"/>
            <p:cNvSpPr/>
            <p:nvPr>
              <p:custDataLst>
                <p:tags r:id="rId15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8" name="Text Box 11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39" name="Line 1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752599" y="46482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0800000">
            <a:off x="1447798" y="5410200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Line 2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04998" y="4648200"/>
            <a:ext cx="1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Line 2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1600200" y="5486401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Line 2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295398" y="5867400"/>
            <a:ext cx="152400" cy="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Line 2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600200" y="571500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Line 2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600200" y="594360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Line 2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600200" y="617220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08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Speculative Execution: Loops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3434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While (r3 ≠ 0)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1"/>
                </a:solidFill>
              </a:rPr>
              <a:t>Top</a:t>
            </a:r>
            <a:r>
              <a:rPr lang="en-US" dirty="0" smtClean="0"/>
              <a:t>:	BEQZ r3, </a:t>
            </a:r>
            <a:r>
              <a:rPr lang="en-US" dirty="0" smtClean="0">
                <a:solidFill>
                  <a:schemeClr val="accent1"/>
                </a:solidFill>
              </a:rPr>
              <a:t>End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J </a:t>
            </a:r>
            <a:r>
              <a:rPr lang="en-US" dirty="0" smtClean="0">
                <a:solidFill>
                  <a:schemeClr val="accent1"/>
                </a:solidFill>
              </a:rPr>
              <a:t>Top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End</a:t>
            </a:r>
            <a:r>
              <a:rPr lang="en-US" dirty="0" smtClean="0"/>
              <a:t>: 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1"/>
                </a:solidFill>
              </a:rPr>
              <a:t>Top2</a:t>
            </a:r>
            <a:r>
              <a:rPr lang="en-US" dirty="0" smtClean="0"/>
              <a:t>:</a:t>
            </a:r>
            <a:r>
              <a:rPr lang="en-US" dirty="0"/>
              <a:t>	</a:t>
            </a:r>
            <a:r>
              <a:rPr lang="en-US" dirty="0" smtClean="0"/>
              <a:t>BEQZ r3, </a:t>
            </a:r>
            <a:r>
              <a:rPr lang="en-US" dirty="0" smtClean="0">
                <a:solidFill>
                  <a:schemeClr val="accent1"/>
                </a:solidFill>
              </a:rPr>
              <a:t>End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J </a:t>
            </a:r>
            <a:r>
              <a:rPr lang="en-US" dirty="0" smtClean="0">
                <a:solidFill>
                  <a:schemeClr val="accent1"/>
                </a:solidFill>
              </a:rPr>
              <a:t>Top2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End2</a:t>
            </a:r>
            <a:r>
              <a:rPr lang="en-US" dirty="0" smtClean="0"/>
              <a:t>: 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2998" y="3429000"/>
            <a:ext cx="762000" cy="9144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Line 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295398" y="4343400"/>
            <a:ext cx="0" cy="609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798" y="4953000"/>
            <a:ext cx="457200" cy="29462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8" name="Line 2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295398" y="5257799"/>
            <a:ext cx="0" cy="6096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Line 1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1295398" y="4648199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>
            <p:custDataLst>
              <p:tags r:id="rId6"/>
            </p:custDataLst>
          </p:nvPr>
        </p:nvGrpSpPr>
        <p:grpSpPr>
          <a:xfrm>
            <a:off x="1447798" y="4419600"/>
            <a:ext cx="304800" cy="4572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11" name="Freeform 10"/>
            <p:cNvSpPr/>
            <p:nvPr>
              <p:custDataLst>
                <p:tags r:id="rId15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3" name="Line 1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752599" y="46482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0800000">
            <a:off x="1447798" y="5410200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Line 2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04998" y="4648200"/>
            <a:ext cx="1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Line 2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1600200" y="5486401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Line 2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295398" y="5867400"/>
            <a:ext cx="152400" cy="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Line 2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600200" y="571500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Line 2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600200" y="594360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Line 2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600200" y="617220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5710335" y="2015349"/>
            <a:ext cx="1287624" cy="130692"/>
          </a:xfrm>
          <a:custGeom>
            <a:avLst/>
            <a:gdLst>
              <a:gd name="connsiteX0" fmla="*/ 0 w 1287624"/>
              <a:gd name="connsiteY0" fmla="*/ 112031 h 130692"/>
              <a:gd name="connsiteX1" fmla="*/ 205273 w 1287624"/>
              <a:gd name="connsiteY1" fmla="*/ 18724 h 130692"/>
              <a:gd name="connsiteX2" fmla="*/ 429208 w 1287624"/>
              <a:gd name="connsiteY2" fmla="*/ 112031 h 130692"/>
              <a:gd name="connsiteX3" fmla="*/ 671804 w 1287624"/>
              <a:gd name="connsiteY3" fmla="*/ 18724 h 130692"/>
              <a:gd name="connsiteX4" fmla="*/ 914400 w 1287624"/>
              <a:gd name="connsiteY4" fmla="*/ 112031 h 130692"/>
              <a:gd name="connsiteX5" fmla="*/ 1119673 w 1287624"/>
              <a:gd name="connsiteY5" fmla="*/ 63 h 130692"/>
              <a:gd name="connsiteX6" fmla="*/ 1287624 w 1287624"/>
              <a:gd name="connsiteY6" fmla="*/ 130692 h 13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7624" h="130692">
                <a:moveTo>
                  <a:pt x="0" y="112031"/>
                </a:moveTo>
                <a:cubicBezTo>
                  <a:pt x="66869" y="65377"/>
                  <a:pt x="133738" y="18724"/>
                  <a:pt x="205273" y="18724"/>
                </a:cubicBezTo>
                <a:cubicBezTo>
                  <a:pt x="276808" y="18724"/>
                  <a:pt x="351453" y="112031"/>
                  <a:pt x="429208" y="112031"/>
                </a:cubicBezTo>
                <a:cubicBezTo>
                  <a:pt x="506963" y="112031"/>
                  <a:pt x="590939" y="18724"/>
                  <a:pt x="671804" y="18724"/>
                </a:cubicBezTo>
                <a:cubicBezTo>
                  <a:pt x="752669" y="18724"/>
                  <a:pt x="839755" y="115141"/>
                  <a:pt x="914400" y="112031"/>
                </a:cubicBezTo>
                <a:cubicBezTo>
                  <a:pt x="989045" y="108921"/>
                  <a:pt x="1057469" y="-3047"/>
                  <a:pt x="1119673" y="63"/>
                </a:cubicBezTo>
                <a:cubicBezTo>
                  <a:pt x="1181877" y="3173"/>
                  <a:pt x="1234750" y="66932"/>
                  <a:pt x="1287624" y="130692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715000" y="2307708"/>
            <a:ext cx="1287624" cy="130692"/>
          </a:xfrm>
          <a:custGeom>
            <a:avLst/>
            <a:gdLst>
              <a:gd name="connsiteX0" fmla="*/ 0 w 1287624"/>
              <a:gd name="connsiteY0" fmla="*/ 112031 h 130692"/>
              <a:gd name="connsiteX1" fmla="*/ 205273 w 1287624"/>
              <a:gd name="connsiteY1" fmla="*/ 18724 h 130692"/>
              <a:gd name="connsiteX2" fmla="*/ 429208 w 1287624"/>
              <a:gd name="connsiteY2" fmla="*/ 112031 h 130692"/>
              <a:gd name="connsiteX3" fmla="*/ 671804 w 1287624"/>
              <a:gd name="connsiteY3" fmla="*/ 18724 h 130692"/>
              <a:gd name="connsiteX4" fmla="*/ 914400 w 1287624"/>
              <a:gd name="connsiteY4" fmla="*/ 112031 h 130692"/>
              <a:gd name="connsiteX5" fmla="*/ 1119673 w 1287624"/>
              <a:gd name="connsiteY5" fmla="*/ 63 h 130692"/>
              <a:gd name="connsiteX6" fmla="*/ 1287624 w 1287624"/>
              <a:gd name="connsiteY6" fmla="*/ 130692 h 13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7624" h="130692">
                <a:moveTo>
                  <a:pt x="0" y="112031"/>
                </a:moveTo>
                <a:cubicBezTo>
                  <a:pt x="66869" y="65377"/>
                  <a:pt x="133738" y="18724"/>
                  <a:pt x="205273" y="18724"/>
                </a:cubicBezTo>
                <a:cubicBezTo>
                  <a:pt x="276808" y="18724"/>
                  <a:pt x="351453" y="112031"/>
                  <a:pt x="429208" y="112031"/>
                </a:cubicBezTo>
                <a:cubicBezTo>
                  <a:pt x="506963" y="112031"/>
                  <a:pt x="590939" y="18724"/>
                  <a:pt x="671804" y="18724"/>
                </a:cubicBezTo>
                <a:cubicBezTo>
                  <a:pt x="752669" y="18724"/>
                  <a:pt x="839755" y="115141"/>
                  <a:pt x="914400" y="112031"/>
                </a:cubicBezTo>
                <a:cubicBezTo>
                  <a:pt x="989045" y="108921"/>
                  <a:pt x="1057469" y="-3047"/>
                  <a:pt x="1119673" y="63"/>
                </a:cubicBezTo>
                <a:cubicBezTo>
                  <a:pt x="1181877" y="3173"/>
                  <a:pt x="1234750" y="66932"/>
                  <a:pt x="1287624" y="130692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715000" y="2612508"/>
            <a:ext cx="1287624" cy="130692"/>
          </a:xfrm>
          <a:custGeom>
            <a:avLst/>
            <a:gdLst>
              <a:gd name="connsiteX0" fmla="*/ 0 w 1287624"/>
              <a:gd name="connsiteY0" fmla="*/ 112031 h 130692"/>
              <a:gd name="connsiteX1" fmla="*/ 205273 w 1287624"/>
              <a:gd name="connsiteY1" fmla="*/ 18724 h 130692"/>
              <a:gd name="connsiteX2" fmla="*/ 429208 w 1287624"/>
              <a:gd name="connsiteY2" fmla="*/ 112031 h 130692"/>
              <a:gd name="connsiteX3" fmla="*/ 671804 w 1287624"/>
              <a:gd name="connsiteY3" fmla="*/ 18724 h 130692"/>
              <a:gd name="connsiteX4" fmla="*/ 914400 w 1287624"/>
              <a:gd name="connsiteY4" fmla="*/ 112031 h 130692"/>
              <a:gd name="connsiteX5" fmla="*/ 1119673 w 1287624"/>
              <a:gd name="connsiteY5" fmla="*/ 63 h 130692"/>
              <a:gd name="connsiteX6" fmla="*/ 1287624 w 1287624"/>
              <a:gd name="connsiteY6" fmla="*/ 130692 h 13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7624" h="130692">
                <a:moveTo>
                  <a:pt x="0" y="112031"/>
                </a:moveTo>
                <a:cubicBezTo>
                  <a:pt x="66869" y="65377"/>
                  <a:pt x="133738" y="18724"/>
                  <a:pt x="205273" y="18724"/>
                </a:cubicBezTo>
                <a:cubicBezTo>
                  <a:pt x="276808" y="18724"/>
                  <a:pt x="351453" y="112031"/>
                  <a:pt x="429208" y="112031"/>
                </a:cubicBezTo>
                <a:cubicBezTo>
                  <a:pt x="506963" y="112031"/>
                  <a:pt x="590939" y="18724"/>
                  <a:pt x="671804" y="18724"/>
                </a:cubicBezTo>
                <a:cubicBezTo>
                  <a:pt x="752669" y="18724"/>
                  <a:pt x="839755" y="115141"/>
                  <a:pt x="914400" y="112031"/>
                </a:cubicBezTo>
                <a:cubicBezTo>
                  <a:pt x="989045" y="108921"/>
                  <a:pt x="1057469" y="-3047"/>
                  <a:pt x="1119673" y="63"/>
                </a:cubicBezTo>
                <a:cubicBezTo>
                  <a:pt x="1181877" y="3173"/>
                  <a:pt x="1234750" y="66932"/>
                  <a:pt x="1287624" y="130692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5715000" y="4648200"/>
            <a:ext cx="1287624" cy="130692"/>
          </a:xfrm>
          <a:custGeom>
            <a:avLst/>
            <a:gdLst>
              <a:gd name="connsiteX0" fmla="*/ 0 w 1287624"/>
              <a:gd name="connsiteY0" fmla="*/ 112031 h 130692"/>
              <a:gd name="connsiteX1" fmla="*/ 205273 w 1287624"/>
              <a:gd name="connsiteY1" fmla="*/ 18724 h 130692"/>
              <a:gd name="connsiteX2" fmla="*/ 429208 w 1287624"/>
              <a:gd name="connsiteY2" fmla="*/ 112031 h 130692"/>
              <a:gd name="connsiteX3" fmla="*/ 671804 w 1287624"/>
              <a:gd name="connsiteY3" fmla="*/ 18724 h 130692"/>
              <a:gd name="connsiteX4" fmla="*/ 914400 w 1287624"/>
              <a:gd name="connsiteY4" fmla="*/ 112031 h 130692"/>
              <a:gd name="connsiteX5" fmla="*/ 1119673 w 1287624"/>
              <a:gd name="connsiteY5" fmla="*/ 63 h 130692"/>
              <a:gd name="connsiteX6" fmla="*/ 1287624 w 1287624"/>
              <a:gd name="connsiteY6" fmla="*/ 130692 h 13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7624" h="130692">
                <a:moveTo>
                  <a:pt x="0" y="112031"/>
                </a:moveTo>
                <a:cubicBezTo>
                  <a:pt x="66869" y="65377"/>
                  <a:pt x="133738" y="18724"/>
                  <a:pt x="205273" y="18724"/>
                </a:cubicBezTo>
                <a:cubicBezTo>
                  <a:pt x="276808" y="18724"/>
                  <a:pt x="351453" y="112031"/>
                  <a:pt x="429208" y="112031"/>
                </a:cubicBezTo>
                <a:cubicBezTo>
                  <a:pt x="506963" y="112031"/>
                  <a:pt x="590939" y="18724"/>
                  <a:pt x="671804" y="18724"/>
                </a:cubicBezTo>
                <a:cubicBezTo>
                  <a:pt x="752669" y="18724"/>
                  <a:pt x="839755" y="115141"/>
                  <a:pt x="914400" y="112031"/>
                </a:cubicBezTo>
                <a:cubicBezTo>
                  <a:pt x="989045" y="108921"/>
                  <a:pt x="1057469" y="-3047"/>
                  <a:pt x="1119673" y="63"/>
                </a:cubicBezTo>
                <a:cubicBezTo>
                  <a:pt x="1181877" y="3173"/>
                  <a:pt x="1234750" y="66932"/>
                  <a:pt x="1287624" y="130692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5719665" y="4940559"/>
            <a:ext cx="1287624" cy="130692"/>
          </a:xfrm>
          <a:custGeom>
            <a:avLst/>
            <a:gdLst>
              <a:gd name="connsiteX0" fmla="*/ 0 w 1287624"/>
              <a:gd name="connsiteY0" fmla="*/ 112031 h 130692"/>
              <a:gd name="connsiteX1" fmla="*/ 205273 w 1287624"/>
              <a:gd name="connsiteY1" fmla="*/ 18724 h 130692"/>
              <a:gd name="connsiteX2" fmla="*/ 429208 w 1287624"/>
              <a:gd name="connsiteY2" fmla="*/ 112031 h 130692"/>
              <a:gd name="connsiteX3" fmla="*/ 671804 w 1287624"/>
              <a:gd name="connsiteY3" fmla="*/ 18724 h 130692"/>
              <a:gd name="connsiteX4" fmla="*/ 914400 w 1287624"/>
              <a:gd name="connsiteY4" fmla="*/ 112031 h 130692"/>
              <a:gd name="connsiteX5" fmla="*/ 1119673 w 1287624"/>
              <a:gd name="connsiteY5" fmla="*/ 63 h 130692"/>
              <a:gd name="connsiteX6" fmla="*/ 1287624 w 1287624"/>
              <a:gd name="connsiteY6" fmla="*/ 130692 h 13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7624" h="130692">
                <a:moveTo>
                  <a:pt x="0" y="112031"/>
                </a:moveTo>
                <a:cubicBezTo>
                  <a:pt x="66869" y="65377"/>
                  <a:pt x="133738" y="18724"/>
                  <a:pt x="205273" y="18724"/>
                </a:cubicBezTo>
                <a:cubicBezTo>
                  <a:pt x="276808" y="18724"/>
                  <a:pt x="351453" y="112031"/>
                  <a:pt x="429208" y="112031"/>
                </a:cubicBezTo>
                <a:cubicBezTo>
                  <a:pt x="506963" y="112031"/>
                  <a:pt x="590939" y="18724"/>
                  <a:pt x="671804" y="18724"/>
                </a:cubicBezTo>
                <a:cubicBezTo>
                  <a:pt x="752669" y="18724"/>
                  <a:pt x="839755" y="115141"/>
                  <a:pt x="914400" y="112031"/>
                </a:cubicBezTo>
                <a:cubicBezTo>
                  <a:pt x="989045" y="108921"/>
                  <a:pt x="1057469" y="-3047"/>
                  <a:pt x="1119673" y="63"/>
                </a:cubicBezTo>
                <a:cubicBezTo>
                  <a:pt x="1181877" y="3173"/>
                  <a:pt x="1234750" y="66932"/>
                  <a:pt x="1287624" y="130692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5719665" y="5245359"/>
            <a:ext cx="1287624" cy="130692"/>
          </a:xfrm>
          <a:custGeom>
            <a:avLst/>
            <a:gdLst>
              <a:gd name="connsiteX0" fmla="*/ 0 w 1287624"/>
              <a:gd name="connsiteY0" fmla="*/ 112031 h 130692"/>
              <a:gd name="connsiteX1" fmla="*/ 205273 w 1287624"/>
              <a:gd name="connsiteY1" fmla="*/ 18724 h 130692"/>
              <a:gd name="connsiteX2" fmla="*/ 429208 w 1287624"/>
              <a:gd name="connsiteY2" fmla="*/ 112031 h 130692"/>
              <a:gd name="connsiteX3" fmla="*/ 671804 w 1287624"/>
              <a:gd name="connsiteY3" fmla="*/ 18724 h 130692"/>
              <a:gd name="connsiteX4" fmla="*/ 914400 w 1287624"/>
              <a:gd name="connsiteY4" fmla="*/ 112031 h 130692"/>
              <a:gd name="connsiteX5" fmla="*/ 1119673 w 1287624"/>
              <a:gd name="connsiteY5" fmla="*/ 63 h 130692"/>
              <a:gd name="connsiteX6" fmla="*/ 1287624 w 1287624"/>
              <a:gd name="connsiteY6" fmla="*/ 130692 h 13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7624" h="130692">
                <a:moveTo>
                  <a:pt x="0" y="112031"/>
                </a:moveTo>
                <a:cubicBezTo>
                  <a:pt x="66869" y="65377"/>
                  <a:pt x="133738" y="18724"/>
                  <a:pt x="205273" y="18724"/>
                </a:cubicBezTo>
                <a:cubicBezTo>
                  <a:pt x="276808" y="18724"/>
                  <a:pt x="351453" y="112031"/>
                  <a:pt x="429208" y="112031"/>
                </a:cubicBezTo>
                <a:cubicBezTo>
                  <a:pt x="506963" y="112031"/>
                  <a:pt x="590939" y="18724"/>
                  <a:pt x="671804" y="18724"/>
                </a:cubicBezTo>
                <a:cubicBezTo>
                  <a:pt x="752669" y="18724"/>
                  <a:pt x="839755" y="115141"/>
                  <a:pt x="914400" y="112031"/>
                </a:cubicBezTo>
                <a:cubicBezTo>
                  <a:pt x="989045" y="108921"/>
                  <a:pt x="1057469" y="-3047"/>
                  <a:pt x="1119673" y="63"/>
                </a:cubicBezTo>
                <a:cubicBezTo>
                  <a:pt x="1181877" y="3173"/>
                  <a:pt x="1234750" y="66932"/>
                  <a:pt x="1287624" y="130692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Speculative Execution: </a:t>
            </a:r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3434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While (r3 ≠ 0)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Top</a:t>
            </a:r>
            <a:r>
              <a:rPr lang="en-US" dirty="0" smtClean="0"/>
              <a:t>:	BEQZ r3, </a:t>
            </a:r>
            <a:r>
              <a:rPr lang="en-US" dirty="0" smtClean="0">
                <a:solidFill>
                  <a:schemeClr val="accent1"/>
                </a:solidFill>
              </a:rPr>
              <a:t>End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J </a:t>
            </a:r>
            <a:r>
              <a:rPr lang="en-US" dirty="0" smtClean="0">
                <a:solidFill>
                  <a:schemeClr val="accent1"/>
                </a:solidFill>
              </a:rPr>
              <a:t>Top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End</a:t>
            </a:r>
            <a:r>
              <a:rPr lang="en-US" dirty="0" smtClean="0"/>
              <a:t>: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Top2</a:t>
            </a:r>
            <a:r>
              <a:rPr lang="en-US" dirty="0" smtClean="0"/>
              <a:t>:	BEQZ r3, </a:t>
            </a:r>
            <a:r>
              <a:rPr lang="en-US" dirty="0" smtClean="0">
                <a:solidFill>
                  <a:schemeClr val="accent1"/>
                </a:solidFill>
              </a:rPr>
              <a:t>End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J </a:t>
            </a:r>
            <a:r>
              <a:rPr lang="en-US" dirty="0" smtClean="0">
                <a:solidFill>
                  <a:schemeClr val="accent1"/>
                </a:solidFill>
              </a:rPr>
              <a:t>Top2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End2</a:t>
            </a:r>
            <a:r>
              <a:rPr lang="en-US" dirty="0" smtClean="0"/>
              <a:t>: </a:t>
            </a:r>
          </a:p>
          <a:p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5710335" y="2015349"/>
            <a:ext cx="1287624" cy="130692"/>
          </a:xfrm>
          <a:custGeom>
            <a:avLst/>
            <a:gdLst>
              <a:gd name="connsiteX0" fmla="*/ 0 w 1287624"/>
              <a:gd name="connsiteY0" fmla="*/ 112031 h 130692"/>
              <a:gd name="connsiteX1" fmla="*/ 205273 w 1287624"/>
              <a:gd name="connsiteY1" fmla="*/ 18724 h 130692"/>
              <a:gd name="connsiteX2" fmla="*/ 429208 w 1287624"/>
              <a:gd name="connsiteY2" fmla="*/ 112031 h 130692"/>
              <a:gd name="connsiteX3" fmla="*/ 671804 w 1287624"/>
              <a:gd name="connsiteY3" fmla="*/ 18724 h 130692"/>
              <a:gd name="connsiteX4" fmla="*/ 914400 w 1287624"/>
              <a:gd name="connsiteY4" fmla="*/ 112031 h 130692"/>
              <a:gd name="connsiteX5" fmla="*/ 1119673 w 1287624"/>
              <a:gd name="connsiteY5" fmla="*/ 63 h 130692"/>
              <a:gd name="connsiteX6" fmla="*/ 1287624 w 1287624"/>
              <a:gd name="connsiteY6" fmla="*/ 130692 h 13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7624" h="130692">
                <a:moveTo>
                  <a:pt x="0" y="112031"/>
                </a:moveTo>
                <a:cubicBezTo>
                  <a:pt x="66869" y="65377"/>
                  <a:pt x="133738" y="18724"/>
                  <a:pt x="205273" y="18724"/>
                </a:cubicBezTo>
                <a:cubicBezTo>
                  <a:pt x="276808" y="18724"/>
                  <a:pt x="351453" y="112031"/>
                  <a:pt x="429208" y="112031"/>
                </a:cubicBezTo>
                <a:cubicBezTo>
                  <a:pt x="506963" y="112031"/>
                  <a:pt x="590939" y="18724"/>
                  <a:pt x="671804" y="18724"/>
                </a:cubicBezTo>
                <a:cubicBezTo>
                  <a:pt x="752669" y="18724"/>
                  <a:pt x="839755" y="115141"/>
                  <a:pt x="914400" y="112031"/>
                </a:cubicBezTo>
                <a:cubicBezTo>
                  <a:pt x="989045" y="108921"/>
                  <a:pt x="1057469" y="-3047"/>
                  <a:pt x="1119673" y="63"/>
                </a:cubicBezTo>
                <a:cubicBezTo>
                  <a:pt x="1181877" y="3173"/>
                  <a:pt x="1234750" y="66932"/>
                  <a:pt x="1287624" y="130692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715000" y="2307708"/>
            <a:ext cx="1287624" cy="130692"/>
          </a:xfrm>
          <a:custGeom>
            <a:avLst/>
            <a:gdLst>
              <a:gd name="connsiteX0" fmla="*/ 0 w 1287624"/>
              <a:gd name="connsiteY0" fmla="*/ 112031 h 130692"/>
              <a:gd name="connsiteX1" fmla="*/ 205273 w 1287624"/>
              <a:gd name="connsiteY1" fmla="*/ 18724 h 130692"/>
              <a:gd name="connsiteX2" fmla="*/ 429208 w 1287624"/>
              <a:gd name="connsiteY2" fmla="*/ 112031 h 130692"/>
              <a:gd name="connsiteX3" fmla="*/ 671804 w 1287624"/>
              <a:gd name="connsiteY3" fmla="*/ 18724 h 130692"/>
              <a:gd name="connsiteX4" fmla="*/ 914400 w 1287624"/>
              <a:gd name="connsiteY4" fmla="*/ 112031 h 130692"/>
              <a:gd name="connsiteX5" fmla="*/ 1119673 w 1287624"/>
              <a:gd name="connsiteY5" fmla="*/ 63 h 130692"/>
              <a:gd name="connsiteX6" fmla="*/ 1287624 w 1287624"/>
              <a:gd name="connsiteY6" fmla="*/ 130692 h 13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7624" h="130692">
                <a:moveTo>
                  <a:pt x="0" y="112031"/>
                </a:moveTo>
                <a:cubicBezTo>
                  <a:pt x="66869" y="65377"/>
                  <a:pt x="133738" y="18724"/>
                  <a:pt x="205273" y="18724"/>
                </a:cubicBezTo>
                <a:cubicBezTo>
                  <a:pt x="276808" y="18724"/>
                  <a:pt x="351453" y="112031"/>
                  <a:pt x="429208" y="112031"/>
                </a:cubicBezTo>
                <a:cubicBezTo>
                  <a:pt x="506963" y="112031"/>
                  <a:pt x="590939" y="18724"/>
                  <a:pt x="671804" y="18724"/>
                </a:cubicBezTo>
                <a:cubicBezTo>
                  <a:pt x="752669" y="18724"/>
                  <a:pt x="839755" y="115141"/>
                  <a:pt x="914400" y="112031"/>
                </a:cubicBezTo>
                <a:cubicBezTo>
                  <a:pt x="989045" y="108921"/>
                  <a:pt x="1057469" y="-3047"/>
                  <a:pt x="1119673" y="63"/>
                </a:cubicBezTo>
                <a:cubicBezTo>
                  <a:pt x="1181877" y="3173"/>
                  <a:pt x="1234750" y="66932"/>
                  <a:pt x="1287624" y="130692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715000" y="2612508"/>
            <a:ext cx="1287624" cy="130692"/>
          </a:xfrm>
          <a:custGeom>
            <a:avLst/>
            <a:gdLst>
              <a:gd name="connsiteX0" fmla="*/ 0 w 1287624"/>
              <a:gd name="connsiteY0" fmla="*/ 112031 h 130692"/>
              <a:gd name="connsiteX1" fmla="*/ 205273 w 1287624"/>
              <a:gd name="connsiteY1" fmla="*/ 18724 h 130692"/>
              <a:gd name="connsiteX2" fmla="*/ 429208 w 1287624"/>
              <a:gd name="connsiteY2" fmla="*/ 112031 h 130692"/>
              <a:gd name="connsiteX3" fmla="*/ 671804 w 1287624"/>
              <a:gd name="connsiteY3" fmla="*/ 18724 h 130692"/>
              <a:gd name="connsiteX4" fmla="*/ 914400 w 1287624"/>
              <a:gd name="connsiteY4" fmla="*/ 112031 h 130692"/>
              <a:gd name="connsiteX5" fmla="*/ 1119673 w 1287624"/>
              <a:gd name="connsiteY5" fmla="*/ 63 h 130692"/>
              <a:gd name="connsiteX6" fmla="*/ 1287624 w 1287624"/>
              <a:gd name="connsiteY6" fmla="*/ 130692 h 13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7624" h="130692">
                <a:moveTo>
                  <a:pt x="0" y="112031"/>
                </a:moveTo>
                <a:cubicBezTo>
                  <a:pt x="66869" y="65377"/>
                  <a:pt x="133738" y="18724"/>
                  <a:pt x="205273" y="18724"/>
                </a:cubicBezTo>
                <a:cubicBezTo>
                  <a:pt x="276808" y="18724"/>
                  <a:pt x="351453" y="112031"/>
                  <a:pt x="429208" y="112031"/>
                </a:cubicBezTo>
                <a:cubicBezTo>
                  <a:pt x="506963" y="112031"/>
                  <a:pt x="590939" y="18724"/>
                  <a:pt x="671804" y="18724"/>
                </a:cubicBezTo>
                <a:cubicBezTo>
                  <a:pt x="752669" y="18724"/>
                  <a:pt x="839755" y="115141"/>
                  <a:pt x="914400" y="112031"/>
                </a:cubicBezTo>
                <a:cubicBezTo>
                  <a:pt x="989045" y="108921"/>
                  <a:pt x="1057469" y="-3047"/>
                  <a:pt x="1119673" y="63"/>
                </a:cubicBezTo>
                <a:cubicBezTo>
                  <a:pt x="1181877" y="3173"/>
                  <a:pt x="1234750" y="66932"/>
                  <a:pt x="1287624" y="130692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5715000" y="4648200"/>
            <a:ext cx="1287624" cy="130692"/>
          </a:xfrm>
          <a:custGeom>
            <a:avLst/>
            <a:gdLst>
              <a:gd name="connsiteX0" fmla="*/ 0 w 1287624"/>
              <a:gd name="connsiteY0" fmla="*/ 112031 h 130692"/>
              <a:gd name="connsiteX1" fmla="*/ 205273 w 1287624"/>
              <a:gd name="connsiteY1" fmla="*/ 18724 h 130692"/>
              <a:gd name="connsiteX2" fmla="*/ 429208 w 1287624"/>
              <a:gd name="connsiteY2" fmla="*/ 112031 h 130692"/>
              <a:gd name="connsiteX3" fmla="*/ 671804 w 1287624"/>
              <a:gd name="connsiteY3" fmla="*/ 18724 h 130692"/>
              <a:gd name="connsiteX4" fmla="*/ 914400 w 1287624"/>
              <a:gd name="connsiteY4" fmla="*/ 112031 h 130692"/>
              <a:gd name="connsiteX5" fmla="*/ 1119673 w 1287624"/>
              <a:gd name="connsiteY5" fmla="*/ 63 h 130692"/>
              <a:gd name="connsiteX6" fmla="*/ 1287624 w 1287624"/>
              <a:gd name="connsiteY6" fmla="*/ 130692 h 13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7624" h="130692">
                <a:moveTo>
                  <a:pt x="0" y="112031"/>
                </a:moveTo>
                <a:cubicBezTo>
                  <a:pt x="66869" y="65377"/>
                  <a:pt x="133738" y="18724"/>
                  <a:pt x="205273" y="18724"/>
                </a:cubicBezTo>
                <a:cubicBezTo>
                  <a:pt x="276808" y="18724"/>
                  <a:pt x="351453" y="112031"/>
                  <a:pt x="429208" y="112031"/>
                </a:cubicBezTo>
                <a:cubicBezTo>
                  <a:pt x="506963" y="112031"/>
                  <a:pt x="590939" y="18724"/>
                  <a:pt x="671804" y="18724"/>
                </a:cubicBezTo>
                <a:cubicBezTo>
                  <a:pt x="752669" y="18724"/>
                  <a:pt x="839755" y="115141"/>
                  <a:pt x="914400" y="112031"/>
                </a:cubicBezTo>
                <a:cubicBezTo>
                  <a:pt x="989045" y="108921"/>
                  <a:pt x="1057469" y="-3047"/>
                  <a:pt x="1119673" y="63"/>
                </a:cubicBezTo>
                <a:cubicBezTo>
                  <a:pt x="1181877" y="3173"/>
                  <a:pt x="1234750" y="66932"/>
                  <a:pt x="1287624" y="130692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5719665" y="4940559"/>
            <a:ext cx="1287624" cy="130692"/>
          </a:xfrm>
          <a:custGeom>
            <a:avLst/>
            <a:gdLst>
              <a:gd name="connsiteX0" fmla="*/ 0 w 1287624"/>
              <a:gd name="connsiteY0" fmla="*/ 112031 h 130692"/>
              <a:gd name="connsiteX1" fmla="*/ 205273 w 1287624"/>
              <a:gd name="connsiteY1" fmla="*/ 18724 h 130692"/>
              <a:gd name="connsiteX2" fmla="*/ 429208 w 1287624"/>
              <a:gd name="connsiteY2" fmla="*/ 112031 h 130692"/>
              <a:gd name="connsiteX3" fmla="*/ 671804 w 1287624"/>
              <a:gd name="connsiteY3" fmla="*/ 18724 h 130692"/>
              <a:gd name="connsiteX4" fmla="*/ 914400 w 1287624"/>
              <a:gd name="connsiteY4" fmla="*/ 112031 h 130692"/>
              <a:gd name="connsiteX5" fmla="*/ 1119673 w 1287624"/>
              <a:gd name="connsiteY5" fmla="*/ 63 h 130692"/>
              <a:gd name="connsiteX6" fmla="*/ 1287624 w 1287624"/>
              <a:gd name="connsiteY6" fmla="*/ 130692 h 13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7624" h="130692">
                <a:moveTo>
                  <a:pt x="0" y="112031"/>
                </a:moveTo>
                <a:cubicBezTo>
                  <a:pt x="66869" y="65377"/>
                  <a:pt x="133738" y="18724"/>
                  <a:pt x="205273" y="18724"/>
                </a:cubicBezTo>
                <a:cubicBezTo>
                  <a:pt x="276808" y="18724"/>
                  <a:pt x="351453" y="112031"/>
                  <a:pt x="429208" y="112031"/>
                </a:cubicBezTo>
                <a:cubicBezTo>
                  <a:pt x="506963" y="112031"/>
                  <a:pt x="590939" y="18724"/>
                  <a:pt x="671804" y="18724"/>
                </a:cubicBezTo>
                <a:cubicBezTo>
                  <a:pt x="752669" y="18724"/>
                  <a:pt x="839755" y="115141"/>
                  <a:pt x="914400" y="112031"/>
                </a:cubicBezTo>
                <a:cubicBezTo>
                  <a:pt x="989045" y="108921"/>
                  <a:pt x="1057469" y="-3047"/>
                  <a:pt x="1119673" y="63"/>
                </a:cubicBezTo>
                <a:cubicBezTo>
                  <a:pt x="1181877" y="3173"/>
                  <a:pt x="1234750" y="66932"/>
                  <a:pt x="1287624" y="130692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5719665" y="5245359"/>
            <a:ext cx="1287624" cy="130692"/>
          </a:xfrm>
          <a:custGeom>
            <a:avLst/>
            <a:gdLst>
              <a:gd name="connsiteX0" fmla="*/ 0 w 1287624"/>
              <a:gd name="connsiteY0" fmla="*/ 112031 h 130692"/>
              <a:gd name="connsiteX1" fmla="*/ 205273 w 1287624"/>
              <a:gd name="connsiteY1" fmla="*/ 18724 h 130692"/>
              <a:gd name="connsiteX2" fmla="*/ 429208 w 1287624"/>
              <a:gd name="connsiteY2" fmla="*/ 112031 h 130692"/>
              <a:gd name="connsiteX3" fmla="*/ 671804 w 1287624"/>
              <a:gd name="connsiteY3" fmla="*/ 18724 h 130692"/>
              <a:gd name="connsiteX4" fmla="*/ 914400 w 1287624"/>
              <a:gd name="connsiteY4" fmla="*/ 112031 h 130692"/>
              <a:gd name="connsiteX5" fmla="*/ 1119673 w 1287624"/>
              <a:gd name="connsiteY5" fmla="*/ 63 h 130692"/>
              <a:gd name="connsiteX6" fmla="*/ 1287624 w 1287624"/>
              <a:gd name="connsiteY6" fmla="*/ 130692 h 13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7624" h="130692">
                <a:moveTo>
                  <a:pt x="0" y="112031"/>
                </a:moveTo>
                <a:cubicBezTo>
                  <a:pt x="66869" y="65377"/>
                  <a:pt x="133738" y="18724"/>
                  <a:pt x="205273" y="18724"/>
                </a:cubicBezTo>
                <a:cubicBezTo>
                  <a:pt x="276808" y="18724"/>
                  <a:pt x="351453" y="112031"/>
                  <a:pt x="429208" y="112031"/>
                </a:cubicBezTo>
                <a:cubicBezTo>
                  <a:pt x="506963" y="112031"/>
                  <a:pt x="590939" y="18724"/>
                  <a:pt x="671804" y="18724"/>
                </a:cubicBezTo>
                <a:cubicBezTo>
                  <a:pt x="752669" y="18724"/>
                  <a:pt x="839755" y="115141"/>
                  <a:pt x="914400" y="112031"/>
                </a:cubicBezTo>
                <a:cubicBezTo>
                  <a:pt x="989045" y="108921"/>
                  <a:pt x="1057469" y="-3047"/>
                  <a:pt x="1119673" y="63"/>
                </a:cubicBezTo>
                <a:cubicBezTo>
                  <a:pt x="1181877" y="3173"/>
                  <a:pt x="1234750" y="66932"/>
                  <a:pt x="1287624" y="130692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267200" cy="5440363"/>
          </a:xfrm>
        </p:spPr>
        <p:txBody>
          <a:bodyPr/>
          <a:lstStyle/>
          <a:p>
            <a:r>
              <a:rPr lang="en-US" dirty="0" smtClean="0"/>
              <a:t>What is accuracy of branch predictor?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2998" y="3429000"/>
            <a:ext cx="762000" cy="9144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Line 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295398" y="4343400"/>
            <a:ext cx="0" cy="609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798" y="4953000"/>
            <a:ext cx="457200" cy="29462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4" name="Line 2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295398" y="5257799"/>
            <a:ext cx="0" cy="6096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Line 1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1295398" y="4648199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6" name="Group 15"/>
          <p:cNvGrpSpPr/>
          <p:nvPr>
            <p:custDataLst>
              <p:tags r:id="rId6"/>
            </p:custDataLst>
          </p:nvPr>
        </p:nvGrpSpPr>
        <p:grpSpPr>
          <a:xfrm>
            <a:off x="1447798" y="4419600"/>
            <a:ext cx="304800" cy="4572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17" name="Freeform 16"/>
            <p:cNvSpPr/>
            <p:nvPr>
              <p:custDataLst>
                <p:tags r:id="rId15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8" name="Text Box 11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9" name="Line 1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752599" y="46482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0800000">
            <a:off x="1447798" y="5410200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Line 2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04998" y="4648200"/>
            <a:ext cx="1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Line 2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1600200" y="5486401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Line 2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295398" y="5867400"/>
            <a:ext cx="152400" cy="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Line 2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600200" y="571500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Line 2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600200" y="594360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Line 2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600200" y="617220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429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Speculative Execution: </a:t>
            </a:r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3434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While (r3 ≠ 0)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Top</a:t>
            </a:r>
            <a:r>
              <a:rPr lang="en-US" dirty="0" smtClean="0"/>
              <a:t>:	BEQZ r3, </a:t>
            </a:r>
            <a:r>
              <a:rPr lang="en-US" dirty="0" smtClean="0">
                <a:solidFill>
                  <a:schemeClr val="accent1"/>
                </a:solidFill>
              </a:rPr>
              <a:t>End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J </a:t>
            </a:r>
            <a:r>
              <a:rPr lang="en-US" dirty="0" smtClean="0">
                <a:solidFill>
                  <a:schemeClr val="accent1"/>
                </a:solidFill>
              </a:rPr>
              <a:t>Top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End</a:t>
            </a:r>
            <a:r>
              <a:rPr lang="en-US" dirty="0" smtClean="0"/>
              <a:t>: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Top2</a:t>
            </a:r>
            <a:r>
              <a:rPr lang="en-US" dirty="0" smtClean="0"/>
              <a:t>:	BEQZ r3, </a:t>
            </a:r>
            <a:r>
              <a:rPr lang="en-US" dirty="0" smtClean="0">
                <a:solidFill>
                  <a:schemeClr val="accent1"/>
                </a:solidFill>
              </a:rPr>
              <a:t>End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J </a:t>
            </a:r>
            <a:r>
              <a:rPr lang="en-US" dirty="0" smtClean="0">
                <a:solidFill>
                  <a:schemeClr val="accent1"/>
                </a:solidFill>
              </a:rPr>
              <a:t>Top2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End2</a:t>
            </a:r>
            <a:r>
              <a:rPr lang="en-US" dirty="0" smtClean="0"/>
              <a:t>: </a:t>
            </a:r>
          </a:p>
          <a:p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5710335" y="2015349"/>
            <a:ext cx="1287624" cy="130692"/>
          </a:xfrm>
          <a:custGeom>
            <a:avLst/>
            <a:gdLst>
              <a:gd name="connsiteX0" fmla="*/ 0 w 1287624"/>
              <a:gd name="connsiteY0" fmla="*/ 112031 h 130692"/>
              <a:gd name="connsiteX1" fmla="*/ 205273 w 1287624"/>
              <a:gd name="connsiteY1" fmla="*/ 18724 h 130692"/>
              <a:gd name="connsiteX2" fmla="*/ 429208 w 1287624"/>
              <a:gd name="connsiteY2" fmla="*/ 112031 h 130692"/>
              <a:gd name="connsiteX3" fmla="*/ 671804 w 1287624"/>
              <a:gd name="connsiteY3" fmla="*/ 18724 h 130692"/>
              <a:gd name="connsiteX4" fmla="*/ 914400 w 1287624"/>
              <a:gd name="connsiteY4" fmla="*/ 112031 h 130692"/>
              <a:gd name="connsiteX5" fmla="*/ 1119673 w 1287624"/>
              <a:gd name="connsiteY5" fmla="*/ 63 h 130692"/>
              <a:gd name="connsiteX6" fmla="*/ 1287624 w 1287624"/>
              <a:gd name="connsiteY6" fmla="*/ 130692 h 13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7624" h="130692">
                <a:moveTo>
                  <a:pt x="0" y="112031"/>
                </a:moveTo>
                <a:cubicBezTo>
                  <a:pt x="66869" y="65377"/>
                  <a:pt x="133738" y="18724"/>
                  <a:pt x="205273" y="18724"/>
                </a:cubicBezTo>
                <a:cubicBezTo>
                  <a:pt x="276808" y="18724"/>
                  <a:pt x="351453" y="112031"/>
                  <a:pt x="429208" y="112031"/>
                </a:cubicBezTo>
                <a:cubicBezTo>
                  <a:pt x="506963" y="112031"/>
                  <a:pt x="590939" y="18724"/>
                  <a:pt x="671804" y="18724"/>
                </a:cubicBezTo>
                <a:cubicBezTo>
                  <a:pt x="752669" y="18724"/>
                  <a:pt x="839755" y="115141"/>
                  <a:pt x="914400" y="112031"/>
                </a:cubicBezTo>
                <a:cubicBezTo>
                  <a:pt x="989045" y="108921"/>
                  <a:pt x="1057469" y="-3047"/>
                  <a:pt x="1119673" y="63"/>
                </a:cubicBezTo>
                <a:cubicBezTo>
                  <a:pt x="1181877" y="3173"/>
                  <a:pt x="1234750" y="66932"/>
                  <a:pt x="1287624" y="130692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715000" y="2307708"/>
            <a:ext cx="1287624" cy="130692"/>
          </a:xfrm>
          <a:custGeom>
            <a:avLst/>
            <a:gdLst>
              <a:gd name="connsiteX0" fmla="*/ 0 w 1287624"/>
              <a:gd name="connsiteY0" fmla="*/ 112031 h 130692"/>
              <a:gd name="connsiteX1" fmla="*/ 205273 w 1287624"/>
              <a:gd name="connsiteY1" fmla="*/ 18724 h 130692"/>
              <a:gd name="connsiteX2" fmla="*/ 429208 w 1287624"/>
              <a:gd name="connsiteY2" fmla="*/ 112031 h 130692"/>
              <a:gd name="connsiteX3" fmla="*/ 671804 w 1287624"/>
              <a:gd name="connsiteY3" fmla="*/ 18724 h 130692"/>
              <a:gd name="connsiteX4" fmla="*/ 914400 w 1287624"/>
              <a:gd name="connsiteY4" fmla="*/ 112031 h 130692"/>
              <a:gd name="connsiteX5" fmla="*/ 1119673 w 1287624"/>
              <a:gd name="connsiteY5" fmla="*/ 63 h 130692"/>
              <a:gd name="connsiteX6" fmla="*/ 1287624 w 1287624"/>
              <a:gd name="connsiteY6" fmla="*/ 130692 h 13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7624" h="130692">
                <a:moveTo>
                  <a:pt x="0" y="112031"/>
                </a:moveTo>
                <a:cubicBezTo>
                  <a:pt x="66869" y="65377"/>
                  <a:pt x="133738" y="18724"/>
                  <a:pt x="205273" y="18724"/>
                </a:cubicBezTo>
                <a:cubicBezTo>
                  <a:pt x="276808" y="18724"/>
                  <a:pt x="351453" y="112031"/>
                  <a:pt x="429208" y="112031"/>
                </a:cubicBezTo>
                <a:cubicBezTo>
                  <a:pt x="506963" y="112031"/>
                  <a:pt x="590939" y="18724"/>
                  <a:pt x="671804" y="18724"/>
                </a:cubicBezTo>
                <a:cubicBezTo>
                  <a:pt x="752669" y="18724"/>
                  <a:pt x="839755" y="115141"/>
                  <a:pt x="914400" y="112031"/>
                </a:cubicBezTo>
                <a:cubicBezTo>
                  <a:pt x="989045" y="108921"/>
                  <a:pt x="1057469" y="-3047"/>
                  <a:pt x="1119673" y="63"/>
                </a:cubicBezTo>
                <a:cubicBezTo>
                  <a:pt x="1181877" y="3173"/>
                  <a:pt x="1234750" y="66932"/>
                  <a:pt x="1287624" y="130692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715000" y="2612508"/>
            <a:ext cx="1287624" cy="130692"/>
          </a:xfrm>
          <a:custGeom>
            <a:avLst/>
            <a:gdLst>
              <a:gd name="connsiteX0" fmla="*/ 0 w 1287624"/>
              <a:gd name="connsiteY0" fmla="*/ 112031 h 130692"/>
              <a:gd name="connsiteX1" fmla="*/ 205273 w 1287624"/>
              <a:gd name="connsiteY1" fmla="*/ 18724 h 130692"/>
              <a:gd name="connsiteX2" fmla="*/ 429208 w 1287624"/>
              <a:gd name="connsiteY2" fmla="*/ 112031 h 130692"/>
              <a:gd name="connsiteX3" fmla="*/ 671804 w 1287624"/>
              <a:gd name="connsiteY3" fmla="*/ 18724 h 130692"/>
              <a:gd name="connsiteX4" fmla="*/ 914400 w 1287624"/>
              <a:gd name="connsiteY4" fmla="*/ 112031 h 130692"/>
              <a:gd name="connsiteX5" fmla="*/ 1119673 w 1287624"/>
              <a:gd name="connsiteY5" fmla="*/ 63 h 130692"/>
              <a:gd name="connsiteX6" fmla="*/ 1287624 w 1287624"/>
              <a:gd name="connsiteY6" fmla="*/ 130692 h 13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7624" h="130692">
                <a:moveTo>
                  <a:pt x="0" y="112031"/>
                </a:moveTo>
                <a:cubicBezTo>
                  <a:pt x="66869" y="65377"/>
                  <a:pt x="133738" y="18724"/>
                  <a:pt x="205273" y="18724"/>
                </a:cubicBezTo>
                <a:cubicBezTo>
                  <a:pt x="276808" y="18724"/>
                  <a:pt x="351453" y="112031"/>
                  <a:pt x="429208" y="112031"/>
                </a:cubicBezTo>
                <a:cubicBezTo>
                  <a:pt x="506963" y="112031"/>
                  <a:pt x="590939" y="18724"/>
                  <a:pt x="671804" y="18724"/>
                </a:cubicBezTo>
                <a:cubicBezTo>
                  <a:pt x="752669" y="18724"/>
                  <a:pt x="839755" y="115141"/>
                  <a:pt x="914400" y="112031"/>
                </a:cubicBezTo>
                <a:cubicBezTo>
                  <a:pt x="989045" y="108921"/>
                  <a:pt x="1057469" y="-3047"/>
                  <a:pt x="1119673" y="63"/>
                </a:cubicBezTo>
                <a:cubicBezTo>
                  <a:pt x="1181877" y="3173"/>
                  <a:pt x="1234750" y="66932"/>
                  <a:pt x="1287624" y="130692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5715000" y="4648200"/>
            <a:ext cx="1287624" cy="130692"/>
          </a:xfrm>
          <a:custGeom>
            <a:avLst/>
            <a:gdLst>
              <a:gd name="connsiteX0" fmla="*/ 0 w 1287624"/>
              <a:gd name="connsiteY0" fmla="*/ 112031 h 130692"/>
              <a:gd name="connsiteX1" fmla="*/ 205273 w 1287624"/>
              <a:gd name="connsiteY1" fmla="*/ 18724 h 130692"/>
              <a:gd name="connsiteX2" fmla="*/ 429208 w 1287624"/>
              <a:gd name="connsiteY2" fmla="*/ 112031 h 130692"/>
              <a:gd name="connsiteX3" fmla="*/ 671804 w 1287624"/>
              <a:gd name="connsiteY3" fmla="*/ 18724 h 130692"/>
              <a:gd name="connsiteX4" fmla="*/ 914400 w 1287624"/>
              <a:gd name="connsiteY4" fmla="*/ 112031 h 130692"/>
              <a:gd name="connsiteX5" fmla="*/ 1119673 w 1287624"/>
              <a:gd name="connsiteY5" fmla="*/ 63 h 130692"/>
              <a:gd name="connsiteX6" fmla="*/ 1287624 w 1287624"/>
              <a:gd name="connsiteY6" fmla="*/ 130692 h 13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7624" h="130692">
                <a:moveTo>
                  <a:pt x="0" y="112031"/>
                </a:moveTo>
                <a:cubicBezTo>
                  <a:pt x="66869" y="65377"/>
                  <a:pt x="133738" y="18724"/>
                  <a:pt x="205273" y="18724"/>
                </a:cubicBezTo>
                <a:cubicBezTo>
                  <a:pt x="276808" y="18724"/>
                  <a:pt x="351453" y="112031"/>
                  <a:pt x="429208" y="112031"/>
                </a:cubicBezTo>
                <a:cubicBezTo>
                  <a:pt x="506963" y="112031"/>
                  <a:pt x="590939" y="18724"/>
                  <a:pt x="671804" y="18724"/>
                </a:cubicBezTo>
                <a:cubicBezTo>
                  <a:pt x="752669" y="18724"/>
                  <a:pt x="839755" y="115141"/>
                  <a:pt x="914400" y="112031"/>
                </a:cubicBezTo>
                <a:cubicBezTo>
                  <a:pt x="989045" y="108921"/>
                  <a:pt x="1057469" y="-3047"/>
                  <a:pt x="1119673" y="63"/>
                </a:cubicBezTo>
                <a:cubicBezTo>
                  <a:pt x="1181877" y="3173"/>
                  <a:pt x="1234750" y="66932"/>
                  <a:pt x="1287624" y="130692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5719665" y="4940559"/>
            <a:ext cx="1287624" cy="130692"/>
          </a:xfrm>
          <a:custGeom>
            <a:avLst/>
            <a:gdLst>
              <a:gd name="connsiteX0" fmla="*/ 0 w 1287624"/>
              <a:gd name="connsiteY0" fmla="*/ 112031 h 130692"/>
              <a:gd name="connsiteX1" fmla="*/ 205273 w 1287624"/>
              <a:gd name="connsiteY1" fmla="*/ 18724 h 130692"/>
              <a:gd name="connsiteX2" fmla="*/ 429208 w 1287624"/>
              <a:gd name="connsiteY2" fmla="*/ 112031 h 130692"/>
              <a:gd name="connsiteX3" fmla="*/ 671804 w 1287624"/>
              <a:gd name="connsiteY3" fmla="*/ 18724 h 130692"/>
              <a:gd name="connsiteX4" fmla="*/ 914400 w 1287624"/>
              <a:gd name="connsiteY4" fmla="*/ 112031 h 130692"/>
              <a:gd name="connsiteX5" fmla="*/ 1119673 w 1287624"/>
              <a:gd name="connsiteY5" fmla="*/ 63 h 130692"/>
              <a:gd name="connsiteX6" fmla="*/ 1287624 w 1287624"/>
              <a:gd name="connsiteY6" fmla="*/ 130692 h 13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7624" h="130692">
                <a:moveTo>
                  <a:pt x="0" y="112031"/>
                </a:moveTo>
                <a:cubicBezTo>
                  <a:pt x="66869" y="65377"/>
                  <a:pt x="133738" y="18724"/>
                  <a:pt x="205273" y="18724"/>
                </a:cubicBezTo>
                <a:cubicBezTo>
                  <a:pt x="276808" y="18724"/>
                  <a:pt x="351453" y="112031"/>
                  <a:pt x="429208" y="112031"/>
                </a:cubicBezTo>
                <a:cubicBezTo>
                  <a:pt x="506963" y="112031"/>
                  <a:pt x="590939" y="18724"/>
                  <a:pt x="671804" y="18724"/>
                </a:cubicBezTo>
                <a:cubicBezTo>
                  <a:pt x="752669" y="18724"/>
                  <a:pt x="839755" y="115141"/>
                  <a:pt x="914400" y="112031"/>
                </a:cubicBezTo>
                <a:cubicBezTo>
                  <a:pt x="989045" y="108921"/>
                  <a:pt x="1057469" y="-3047"/>
                  <a:pt x="1119673" y="63"/>
                </a:cubicBezTo>
                <a:cubicBezTo>
                  <a:pt x="1181877" y="3173"/>
                  <a:pt x="1234750" y="66932"/>
                  <a:pt x="1287624" y="130692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5719665" y="5245359"/>
            <a:ext cx="1287624" cy="130692"/>
          </a:xfrm>
          <a:custGeom>
            <a:avLst/>
            <a:gdLst>
              <a:gd name="connsiteX0" fmla="*/ 0 w 1287624"/>
              <a:gd name="connsiteY0" fmla="*/ 112031 h 130692"/>
              <a:gd name="connsiteX1" fmla="*/ 205273 w 1287624"/>
              <a:gd name="connsiteY1" fmla="*/ 18724 h 130692"/>
              <a:gd name="connsiteX2" fmla="*/ 429208 w 1287624"/>
              <a:gd name="connsiteY2" fmla="*/ 112031 h 130692"/>
              <a:gd name="connsiteX3" fmla="*/ 671804 w 1287624"/>
              <a:gd name="connsiteY3" fmla="*/ 18724 h 130692"/>
              <a:gd name="connsiteX4" fmla="*/ 914400 w 1287624"/>
              <a:gd name="connsiteY4" fmla="*/ 112031 h 130692"/>
              <a:gd name="connsiteX5" fmla="*/ 1119673 w 1287624"/>
              <a:gd name="connsiteY5" fmla="*/ 63 h 130692"/>
              <a:gd name="connsiteX6" fmla="*/ 1287624 w 1287624"/>
              <a:gd name="connsiteY6" fmla="*/ 130692 h 13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7624" h="130692">
                <a:moveTo>
                  <a:pt x="0" y="112031"/>
                </a:moveTo>
                <a:cubicBezTo>
                  <a:pt x="66869" y="65377"/>
                  <a:pt x="133738" y="18724"/>
                  <a:pt x="205273" y="18724"/>
                </a:cubicBezTo>
                <a:cubicBezTo>
                  <a:pt x="276808" y="18724"/>
                  <a:pt x="351453" y="112031"/>
                  <a:pt x="429208" y="112031"/>
                </a:cubicBezTo>
                <a:cubicBezTo>
                  <a:pt x="506963" y="112031"/>
                  <a:pt x="590939" y="18724"/>
                  <a:pt x="671804" y="18724"/>
                </a:cubicBezTo>
                <a:cubicBezTo>
                  <a:pt x="752669" y="18724"/>
                  <a:pt x="839755" y="115141"/>
                  <a:pt x="914400" y="112031"/>
                </a:cubicBezTo>
                <a:cubicBezTo>
                  <a:pt x="989045" y="108921"/>
                  <a:pt x="1057469" y="-3047"/>
                  <a:pt x="1119673" y="63"/>
                </a:cubicBezTo>
                <a:cubicBezTo>
                  <a:pt x="1181877" y="3173"/>
                  <a:pt x="1234750" y="66932"/>
                  <a:pt x="1287624" y="130692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267200" cy="5440363"/>
          </a:xfrm>
        </p:spPr>
        <p:txBody>
          <a:bodyPr/>
          <a:lstStyle/>
          <a:p>
            <a:r>
              <a:rPr lang="en-US" dirty="0" smtClean="0"/>
              <a:t>What is accuracy of branch predictor?</a:t>
            </a:r>
          </a:p>
          <a:p>
            <a:endParaRPr lang="en-US" dirty="0"/>
          </a:p>
          <a:p>
            <a:r>
              <a:rPr lang="en-US" dirty="0" smtClean="0"/>
              <a:t>Wrong twice per loop!</a:t>
            </a:r>
          </a:p>
          <a:p>
            <a:r>
              <a:rPr lang="en-US" dirty="0" smtClean="0"/>
              <a:t>Once on loop enter and exit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2998" y="3429000"/>
            <a:ext cx="762000" cy="9144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Line 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295398" y="4343400"/>
            <a:ext cx="0" cy="609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798" y="4953000"/>
            <a:ext cx="457200" cy="29462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4" name="Line 2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295398" y="5257799"/>
            <a:ext cx="0" cy="6096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Line 1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1295398" y="4648199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6" name="Group 15"/>
          <p:cNvGrpSpPr/>
          <p:nvPr>
            <p:custDataLst>
              <p:tags r:id="rId6"/>
            </p:custDataLst>
          </p:nvPr>
        </p:nvGrpSpPr>
        <p:grpSpPr>
          <a:xfrm>
            <a:off x="1447798" y="4419600"/>
            <a:ext cx="304800" cy="4572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17" name="Freeform 16"/>
            <p:cNvSpPr/>
            <p:nvPr>
              <p:custDataLst>
                <p:tags r:id="rId15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8" name="Text Box 11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9" name="Line 1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752599" y="46482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0800000">
            <a:off x="1447798" y="5410200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Line 2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04998" y="4648200"/>
            <a:ext cx="1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Line 2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1600200" y="5486401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Line 2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295398" y="5867400"/>
            <a:ext cx="152400" cy="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Line 2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600200" y="571500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Line 2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600200" y="594360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Line 2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600200" y="617220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361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6"/>
          <p:cNvGrpSpPr/>
          <p:nvPr>
            <p:custDataLst>
              <p:tags r:id="rId1"/>
            </p:custDataLst>
          </p:nvPr>
        </p:nvGrpSpPr>
        <p:grpSpPr>
          <a:xfrm>
            <a:off x="2057400" y="514290"/>
            <a:ext cx="6858000" cy="5334000"/>
            <a:chOff x="2057400" y="457200"/>
            <a:chExt cx="6858000" cy="5334000"/>
          </a:xfrm>
        </p:grpSpPr>
        <p:sp>
          <p:nvSpPr>
            <p:cNvPr id="133" name="Right Triangle 132"/>
            <p:cNvSpPr/>
            <p:nvPr>
              <p:custDataLst>
                <p:tags r:id="rId131"/>
              </p:custDataLst>
            </p:nvPr>
          </p:nvSpPr>
          <p:spPr>
            <a:xfrm rot="10800000">
              <a:off x="7620000" y="9144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6" name="Rounded Rectangle 115"/>
            <p:cNvSpPr/>
            <p:nvPr>
              <p:custDataLst>
                <p:tags r:id="rId132"/>
              </p:custDataLst>
            </p:nvPr>
          </p:nvSpPr>
          <p:spPr>
            <a:xfrm>
              <a:off x="7924800" y="457200"/>
              <a:ext cx="990600" cy="5334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7" name="Rounded Rectangle 116"/>
            <p:cNvSpPr/>
            <p:nvPr>
              <p:custDataLst>
                <p:tags r:id="rId133"/>
              </p:custDataLst>
            </p:nvPr>
          </p:nvSpPr>
          <p:spPr>
            <a:xfrm>
              <a:off x="2057400" y="457200"/>
              <a:ext cx="914400" cy="3048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4" name="Rounded Rectangle 123"/>
            <p:cNvSpPr/>
            <p:nvPr>
              <p:custDataLst>
                <p:tags r:id="rId134"/>
              </p:custDataLst>
            </p:nvPr>
          </p:nvSpPr>
          <p:spPr>
            <a:xfrm>
              <a:off x="2057400" y="457200"/>
              <a:ext cx="6400800" cy="6096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8" name="Right Triangle 127"/>
            <p:cNvSpPr/>
            <p:nvPr>
              <p:custDataLst>
                <p:tags r:id="rId135"/>
              </p:custDataLst>
            </p:nvPr>
          </p:nvSpPr>
          <p:spPr>
            <a:xfrm rot="5400000">
              <a:off x="2552700" y="8763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5" name="TextBox 144"/>
            <p:cNvSpPr txBox="1"/>
            <p:nvPr>
              <p:custDataLst>
                <p:tags r:id="rId136"/>
              </p:custDataLst>
            </p:nvPr>
          </p:nvSpPr>
          <p:spPr>
            <a:xfrm>
              <a:off x="8001000" y="5083314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Write-</a:t>
              </a:r>
              <a:br>
                <a:rPr lang="en-US" sz="2000" dirty="0" smtClean="0">
                  <a:solidFill>
                    <a:srgbClr val="FFFFFF"/>
                  </a:solidFill>
                </a:rPr>
              </a:br>
              <a:r>
                <a:rPr lang="en-US" sz="2000" dirty="0" smtClean="0">
                  <a:solidFill>
                    <a:srgbClr val="FFFFFF"/>
                  </a:solidFill>
                </a:rPr>
                <a:t>Back</a:t>
              </a:r>
            </a:p>
          </p:txBody>
        </p:sp>
      </p:grpSp>
      <p:grpSp>
        <p:nvGrpSpPr>
          <p:cNvPr id="3" name="Group 154"/>
          <p:cNvGrpSpPr/>
          <p:nvPr>
            <p:custDataLst>
              <p:tags r:id="rId2"/>
            </p:custDataLst>
          </p:nvPr>
        </p:nvGrpSpPr>
        <p:grpSpPr>
          <a:xfrm>
            <a:off x="5791200" y="1200090"/>
            <a:ext cx="2286000" cy="4648200"/>
            <a:chOff x="6629400" y="1143000"/>
            <a:chExt cx="1447800" cy="4648200"/>
          </a:xfrm>
        </p:grpSpPr>
        <p:sp>
          <p:nvSpPr>
            <p:cNvPr id="108" name="Rounded Rectangle 107"/>
            <p:cNvSpPr/>
            <p:nvPr>
              <p:custDataLst>
                <p:tags r:id="rId129"/>
              </p:custDataLst>
            </p:nvPr>
          </p:nvSpPr>
          <p:spPr>
            <a:xfrm>
              <a:off x="6705600" y="1143000"/>
              <a:ext cx="1295400" cy="4648200"/>
            </a:xfrm>
            <a:prstGeom prst="roundRect">
              <a:avLst>
                <a:gd name="adj" fmla="val 19208"/>
              </a:avLst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2" name="TextBox 141"/>
            <p:cNvSpPr txBox="1"/>
            <p:nvPr>
              <p:custDataLst>
                <p:tags r:id="rId130"/>
              </p:custDataLst>
            </p:nvPr>
          </p:nvSpPr>
          <p:spPr>
            <a:xfrm>
              <a:off x="6629400" y="533400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Memory</a:t>
              </a:r>
            </a:p>
          </p:txBody>
        </p:sp>
      </p:grpSp>
      <p:grpSp>
        <p:nvGrpSpPr>
          <p:cNvPr id="4" name="Group 148"/>
          <p:cNvGrpSpPr/>
          <p:nvPr>
            <p:custDataLst>
              <p:tags r:id="rId3"/>
            </p:custDataLst>
          </p:nvPr>
        </p:nvGrpSpPr>
        <p:grpSpPr>
          <a:xfrm>
            <a:off x="152400" y="1200090"/>
            <a:ext cx="1600200" cy="4670286"/>
            <a:chOff x="152400" y="1143000"/>
            <a:chExt cx="1676400" cy="4670286"/>
          </a:xfrm>
        </p:grpSpPr>
        <p:sp>
          <p:nvSpPr>
            <p:cNvPr id="93" name="Rounded Rectangle 92"/>
            <p:cNvSpPr/>
            <p:nvPr>
              <p:custDataLst>
                <p:tags r:id="rId127"/>
              </p:custDataLst>
            </p:nvPr>
          </p:nvSpPr>
          <p:spPr>
            <a:xfrm>
              <a:off x="152400" y="1143000"/>
              <a:ext cx="1676400" cy="4648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7" name="TextBox 136"/>
            <p:cNvSpPr txBox="1"/>
            <p:nvPr>
              <p:custDataLst>
                <p:tags r:id="rId128"/>
              </p:custDataLst>
            </p:nvPr>
          </p:nvSpPr>
          <p:spPr>
            <a:xfrm>
              <a:off x="228600" y="5105400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Instruction</a:t>
              </a:r>
              <a:br>
                <a:rPr lang="en-US" sz="2000" dirty="0" smtClean="0">
                  <a:solidFill>
                    <a:srgbClr val="FFFFFF"/>
                  </a:solidFill>
                </a:rPr>
              </a:br>
              <a:r>
                <a:rPr lang="en-US" sz="2000" dirty="0" smtClean="0">
                  <a:solidFill>
                    <a:srgbClr val="FFFFFF"/>
                  </a:solidFill>
                </a:rPr>
                <a:t>Fetch</a:t>
              </a:r>
            </a:p>
          </p:txBody>
        </p:sp>
      </p:grpSp>
      <p:grpSp>
        <p:nvGrpSpPr>
          <p:cNvPr id="5" name="Group 153"/>
          <p:cNvGrpSpPr/>
          <p:nvPr>
            <p:custDataLst>
              <p:tags r:id="rId4"/>
            </p:custDataLst>
          </p:nvPr>
        </p:nvGrpSpPr>
        <p:grpSpPr>
          <a:xfrm>
            <a:off x="3886200" y="1200090"/>
            <a:ext cx="2057400" cy="4648200"/>
            <a:chOff x="3886200" y="1143000"/>
            <a:chExt cx="2819400" cy="4648200"/>
          </a:xfrm>
        </p:grpSpPr>
        <p:sp>
          <p:nvSpPr>
            <p:cNvPr id="106" name="Rounded Rectangle 105"/>
            <p:cNvSpPr/>
            <p:nvPr>
              <p:custDataLst>
                <p:tags r:id="rId125"/>
              </p:custDataLst>
            </p:nvPr>
          </p:nvSpPr>
          <p:spPr>
            <a:xfrm>
              <a:off x="3886200" y="1143000"/>
              <a:ext cx="2819400" cy="4648200"/>
            </a:xfrm>
            <a:prstGeom prst="roundRect">
              <a:avLst>
                <a:gd name="adj" fmla="val 11944"/>
              </a:avLst>
            </a:prstGeom>
            <a:solidFill>
              <a:schemeClr val="accent3">
                <a:lumMod val="75000"/>
              </a:schemeClr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1" name="TextBox 140"/>
            <p:cNvSpPr txBox="1"/>
            <p:nvPr>
              <p:custDataLst>
                <p:tags r:id="rId126"/>
              </p:custDataLst>
            </p:nvPr>
          </p:nvSpPr>
          <p:spPr>
            <a:xfrm>
              <a:off x="4648200" y="5391090"/>
              <a:ext cx="14478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Execute</a:t>
              </a:r>
            </a:p>
          </p:txBody>
        </p:sp>
      </p:grpSp>
      <p:grpSp>
        <p:nvGrpSpPr>
          <p:cNvPr id="6" name="Group 152"/>
          <p:cNvGrpSpPr/>
          <p:nvPr>
            <p:custDataLst>
              <p:tags r:id="rId5"/>
            </p:custDataLst>
          </p:nvPr>
        </p:nvGrpSpPr>
        <p:grpSpPr>
          <a:xfrm>
            <a:off x="1752600" y="1200090"/>
            <a:ext cx="2133600" cy="4648201"/>
            <a:chOff x="1828800" y="1143000"/>
            <a:chExt cx="2057400" cy="4648201"/>
          </a:xfrm>
        </p:grpSpPr>
        <p:sp>
          <p:nvSpPr>
            <p:cNvPr id="111" name="Rounded Rectangle 110"/>
            <p:cNvSpPr/>
            <p:nvPr>
              <p:custDataLst>
                <p:tags r:id="rId121"/>
              </p:custDataLst>
            </p:nvPr>
          </p:nvSpPr>
          <p:spPr>
            <a:xfrm>
              <a:off x="2751083" y="1143000"/>
              <a:ext cx="1135117" cy="4648200"/>
            </a:xfrm>
            <a:prstGeom prst="roundRect">
              <a:avLst>
                <a:gd name="adj" fmla="val 30962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2" name="Rounded Rectangle 111"/>
            <p:cNvSpPr/>
            <p:nvPr>
              <p:custDataLst>
                <p:tags r:id="rId122"/>
              </p:custDataLst>
            </p:nvPr>
          </p:nvSpPr>
          <p:spPr>
            <a:xfrm>
              <a:off x="1828800" y="3505200"/>
              <a:ext cx="2057400" cy="2286000"/>
            </a:xfrm>
            <a:prstGeom prst="roundRect">
              <a:avLst>
                <a:gd name="adj" fmla="val 15859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5" name="Right Triangle 114"/>
            <p:cNvSpPr/>
            <p:nvPr>
              <p:custDataLst>
                <p:tags r:id="rId123"/>
              </p:custDataLst>
            </p:nvPr>
          </p:nvSpPr>
          <p:spPr>
            <a:xfrm rot="16200000">
              <a:off x="2458847" y="3132658"/>
              <a:ext cx="550314" cy="5334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9" name="TextBox 138"/>
            <p:cNvSpPr txBox="1"/>
            <p:nvPr>
              <p:custDataLst>
                <p:tags r:id="rId124"/>
              </p:custDataLst>
            </p:nvPr>
          </p:nvSpPr>
          <p:spPr>
            <a:xfrm>
              <a:off x="2133600" y="5083315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Instruction</a:t>
              </a:r>
              <a:br>
                <a:rPr lang="en-US" sz="2000" dirty="0" smtClean="0">
                  <a:solidFill>
                    <a:srgbClr val="FFFFFF"/>
                  </a:solidFill>
                </a:rPr>
              </a:br>
              <a:r>
                <a:rPr lang="en-US" sz="2000" dirty="0" smtClean="0">
                  <a:solidFill>
                    <a:srgbClr val="FFFFFF"/>
                  </a:solidFill>
                </a:rPr>
                <a:t>Decode</a:t>
              </a:r>
            </a:p>
          </p:txBody>
        </p:sp>
      </p:grpSp>
      <p:sp>
        <p:nvSpPr>
          <p:cNvPr id="136" name="Arc 135"/>
          <p:cNvSpPr/>
          <p:nvPr>
            <p:custDataLst>
              <p:tags r:id="rId6"/>
            </p:custDataLst>
          </p:nvPr>
        </p:nvSpPr>
        <p:spPr>
          <a:xfrm rot="10800000" flipV="1">
            <a:off x="2743200" y="12000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7" name="Rounded Rectangle 126"/>
          <p:cNvSpPr/>
          <p:nvPr>
            <p:custDataLst>
              <p:tags r:id="rId7"/>
            </p:custDataLst>
          </p:nvPr>
        </p:nvSpPr>
        <p:spPr>
          <a:xfrm>
            <a:off x="5943600" y="1200090"/>
            <a:ext cx="1981200" cy="4648200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3" name="Straight Connector 102"/>
          <p:cNvCxnSpPr/>
          <p:nvPr>
            <p:custDataLst>
              <p:tags r:id="rId8"/>
            </p:custDataLst>
          </p:nvPr>
        </p:nvCxnSpPr>
        <p:spPr>
          <a:xfrm>
            <a:off x="8382000" y="5848290"/>
            <a:ext cx="3810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Arc 103"/>
          <p:cNvSpPr/>
          <p:nvPr>
            <p:custDataLst>
              <p:tags r:id="rId9"/>
            </p:custDataLst>
          </p:nvPr>
        </p:nvSpPr>
        <p:spPr>
          <a:xfrm rot="5400000">
            <a:off x="8305800" y="5238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Arc 104"/>
          <p:cNvSpPr/>
          <p:nvPr>
            <p:custDataLst>
              <p:tags r:id="rId10"/>
            </p:custDataLst>
          </p:nvPr>
        </p:nvSpPr>
        <p:spPr>
          <a:xfrm rot="10800000">
            <a:off x="7924800" y="5238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4" name="Straight Connector 133"/>
          <p:cNvCxnSpPr>
            <a:stCxn id="143" idx="2"/>
          </p:cNvCxnSpPr>
          <p:nvPr>
            <p:custDataLst>
              <p:tags r:id="rId11"/>
            </p:custDataLst>
          </p:nvPr>
        </p:nvCxnSpPr>
        <p:spPr>
          <a:xfrm rot="5400000">
            <a:off x="1828800" y="2343090"/>
            <a:ext cx="18288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Arc 147"/>
          <p:cNvSpPr/>
          <p:nvPr>
            <p:custDataLst>
              <p:tags r:id="rId12"/>
            </p:custDataLst>
          </p:nvPr>
        </p:nvSpPr>
        <p:spPr>
          <a:xfrm rot="16200000" flipV="1">
            <a:off x="7315200" y="1123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67000" y="4552890"/>
            <a:ext cx="685800" cy="304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51" name="Freeform 150"/>
          <p:cNvSpPr/>
          <p:nvPr>
            <p:custDataLst>
              <p:tags r:id="rId14"/>
            </p:custDataLst>
          </p:nvPr>
        </p:nvSpPr>
        <p:spPr>
          <a:xfrm>
            <a:off x="4953000" y="173349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72000" y="27240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00800" y="3257490"/>
            <a:ext cx="1143000" cy="1066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62199" y="1809690"/>
            <a:ext cx="1143001" cy="136366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register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file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7" name="Oval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62200" y="3790891"/>
            <a:ext cx="1219200" cy="457199"/>
          </a:xfrm>
          <a:prstGeom prst="ellipse">
            <a:avLst/>
          </a:prstGeom>
          <a:solidFill>
            <a:schemeClr val="bg2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control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9" name="Rounded Rectangle 118"/>
          <p:cNvSpPr/>
          <p:nvPr>
            <p:custDataLst>
              <p:tags r:id="rId19"/>
            </p:custDataLst>
          </p:nvPr>
        </p:nvSpPr>
        <p:spPr>
          <a:xfrm>
            <a:off x="152400" y="1200090"/>
            <a:ext cx="1600200" cy="4648200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20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Pipelined Processor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2514600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8686800" y="97149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209800" y="27240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05400" y="226689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>
                <a:solidFill>
                  <a:srgbClr val="FFFFFF"/>
                </a:solidFill>
              </a:rPr>
              <a:t>alu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2209800" y="97149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724400" y="302889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4419600" y="33336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057400" y="455289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77000" y="394329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4267200" y="28764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324600" y="35622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</a:rPr>
              <a:t>in</a:t>
            </a:r>
            <a:endParaRPr lang="en-US" baseline="-25000" dirty="0">
              <a:solidFill>
                <a:srgbClr val="FFFFFF"/>
              </a:solidFill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010400" y="35622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</a:rPr>
              <a:t>out</a:t>
            </a:r>
            <a:endParaRPr lang="en-US" baseline="-25000" dirty="0">
              <a:solidFill>
                <a:srgbClr val="FFFFFF"/>
              </a:solidFill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6858000" y="43242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00800" y="318129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</a:rPr>
              <a:t>addr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6858000" y="241929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8534400" y="26478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8229600" y="28764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8229600" y="28764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8458200" y="30288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5334000" y="30288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4648200" y="34860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2971800" y="48576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9" name="Line 2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2895599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0" name="Line 2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124199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1" name="Line 25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3352799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" name="Line 34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2057400" y="4019491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5" name="Rounded Rectangle 124"/>
          <p:cNvSpPr/>
          <p:nvPr>
            <p:custDataLst>
              <p:tags r:id="rId47"/>
            </p:custDataLst>
          </p:nvPr>
        </p:nvSpPr>
        <p:spPr>
          <a:xfrm>
            <a:off x="3886200" y="1200090"/>
            <a:ext cx="2057400" cy="4648200"/>
          </a:xfrm>
          <a:prstGeom prst="roundRect">
            <a:avLst>
              <a:gd name="adj" fmla="val 11944"/>
            </a:avLst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0" name="Straight Connector 139"/>
          <p:cNvCxnSpPr/>
          <p:nvPr>
            <p:custDataLst>
              <p:tags r:id="rId48"/>
            </p:custDataLst>
          </p:nvPr>
        </p:nvCxnSpPr>
        <p:spPr>
          <a:xfrm flipV="1">
            <a:off x="2057400" y="5848290"/>
            <a:ext cx="1600200" cy="2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>
            <p:custDataLst>
              <p:tags r:id="rId49"/>
            </p:custDataLst>
          </p:nvPr>
        </p:nvCxnSpPr>
        <p:spPr>
          <a:xfrm rot="10800000">
            <a:off x="1905001" y="3562291"/>
            <a:ext cx="533402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>
            <p:custDataLst>
              <p:tags r:id="rId50"/>
            </p:custDataLst>
          </p:nvPr>
        </p:nvCxnSpPr>
        <p:spPr>
          <a:xfrm rot="5400000">
            <a:off x="6553200" y="3181290"/>
            <a:ext cx="4724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>
            <p:custDataLst>
              <p:tags r:id="rId51"/>
            </p:custDataLst>
          </p:nvPr>
        </p:nvCxnSpPr>
        <p:spPr>
          <a:xfrm rot="16200000" flipH="1">
            <a:off x="800101" y="2000190"/>
            <a:ext cx="2514600" cy="1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rc 93"/>
          <p:cNvSpPr/>
          <p:nvPr>
            <p:custDataLst>
              <p:tags r:id="rId52"/>
            </p:custDataLst>
          </p:nvPr>
        </p:nvSpPr>
        <p:spPr>
          <a:xfrm rot="5400000">
            <a:off x="3276600" y="5238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7" name="Arc 96"/>
          <p:cNvSpPr/>
          <p:nvPr>
            <p:custDataLst>
              <p:tags r:id="rId53"/>
            </p:custDataLst>
          </p:nvPr>
        </p:nvSpPr>
        <p:spPr>
          <a:xfrm rot="10800000">
            <a:off x="1752601" y="5238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3" name="Straight Connector 112"/>
          <p:cNvCxnSpPr/>
          <p:nvPr>
            <p:custDataLst>
              <p:tags r:id="rId54"/>
            </p:custDataLst>
          </p:nvPr>
        </p:nvCxnSpPr>
        <p:spPr>
          <a:xfrm rot="10800000">
            <a:off x="2057400" y="514290"/>
            <a:ext cx="65532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Arc 113"/>
          <p:cNvSpPr/>
          <p:nvPr>
            <p:custDataLst>
              <p:tags r:id="rId55"/>
            </p:custDataLst>
          </p:nvPr>
        </p:nvSpPr>
        <p:spPr>
          <a:xfrm>
            <a:off x="8305800" y="5142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8" name="Arc 117"/>
          <p:cNvSpPr/>
          <p:nvPr>
            <p:custDataLst>
              <p:tags r:id="rId56"/>
            </p:custDataLst>
          </p:nvPr>
        </p:nvSpPr>
        <p:spPr>
          <a:xfrm rot="5400000">
            <a:off x="2133601" y="2952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0" name="Arc 119"/>
          <p:cNvSpPr/>
          <p:nvPr>
            <p:custDataLst>
              <p:tags r:id="rId57"/>
            </p:custDataLst>
          </p:nvPr>
        </p:nvSpPr>
        <p:spPr>
          <a:xfrm rot="16200000">
            <a:off x="2057400" y="5142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1" name="Arc 120"/>
          <p:cNvSpPr/>
          <p:nvPr>
            <p:custDataLst>
              <p:tags r:id="rId58"/>
            </p:custDataLst>
          </p:nvPr>
        </p:nvSpPr>
        <p:spPr>
          <a:xfrm rot="10800000">
            <a:off x="2057400" y="2952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3" name="Arc 122"/>
          <p:cNvSpPr/>
          <p:nvPr>
            <p:custDataLst>
              <p:tags r:id="rId59"/>
            </p:custDataLst>
          </p:nvPr>
        </p:nvSpPr>
        <p:spPr>
          <a:xfrm rot="10800000" flipV="1">
            <a:off x="1752601" y="35622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5" name="Arc 134"/>
          <p:cNvSpPr/>
          <p:nvPr>
            <p:custDataLst>
              <p:tags r:id="rId60"/>
            </p:custDataLst>
          </p:nvPr>
        </p:nvSpPr>
        <p:spPr>
          <a:xfrm rot="16200000" flipV="1">
            <a:off x="3276600" y="12000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8" name="Straight Connector 137"/>
          <p:cNvCxnSpPr/>
          <p:nvPr>
            <p:custDataLst>
              <p:tags r:id="rId61"/>
            </p:custDataLst>
          </p:nvPr>
        </p:nvCxnSpPr>
        <p:spPr>
          <a:xfrm rot="10800000">
            <a:off x="3048000" y="1200090"/>
            <a:ext cx="533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Arc 142"/>
          <p:cNvSpPr/>
          <p:nvPr>
            <p:custDataLst>
              <p:tags r:id="rId62"/>
            </p:custDataLst>
          </p:nvPr>
        </p:nvSpPr>
        <p:spPr>
          <a:xfrm rot="10800000" flipV="1">
            <a:off x="2743200" y="1123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4" name="Straight Connector 143"/>
          <p:cNvCxnSpPr/>
          <p:nvPr>
            <p:custDataLst>
              <p:tags r:id="rId63"/>
            </p:custDataLst>
          </p:nvPr>
        </p:nvCxnSpPr>
        <p:spPr>
          <a:xfrm rot="10800000" flipV="1">
            <a:off x="3048000" y="1123888"/>
            <a:ext cx="4648200" cy="1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48" idx="0"/>
          </p:cNvCxnSpPr>
          <p:nvPr>
            <p:custDataLst>
              <p:tags r:id="rId64"/>
            </p:custDataLst>
          </p:nvPr>
        </p:nvCxnSpPr>
        <p:spPr>
          <a:xfrm rot="5400000">
            <a:off x="7886700" y="1466790"/>
            <a:ext cx="762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8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85798" y="280029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04800" y="35622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1219200" y="318129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685798" y="386708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 flipV="1">
            <a:off x="1295400" y="2266890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304800" y="1733490"/>
            <a:ext cx="990600" cy="1066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memory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457200" y="4324290"/>
            <a:ext cx="990600" cy="6858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new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pc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H="1" flipV="1">
            <a:off x="1447800" y="226689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5" name="Line 18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685800" y="318129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1447800" y="3790890"/>
            <a:ext cx="609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3505200" y="2038290"/>
            <a:ext cx="1447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505200" y="2876490"/>
            <a:ext cx="1066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H="1">
            <a:off x="5562600" y="2419290"/>
            <a:ext cx="2819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2209800" y="971490"/>
            <a:ext cx="6477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4267200" y="3790890"/>
            <a:ext cx="2133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V="1">
            <a:off x="7543800" y="3790890"/>
            <a:ext cx="68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V="1">
            <a:off x="3352800" y="4705290"/>
            <a:ext cx="1066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7" name="Text Box 11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 rot="16200000">
            <a:off x="-609596" y="3409888"/>
            <a:ext cx="4724398" cy="304799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9" name="Text Box 11"/>
          <p:cNvSpPr txBox="1">
            <a:spLocks noChangeArrowheads="1"/>
          </p:cNvSpPr>
          <p:nvPr>
            <p:custDataLst>
              <p:tags r:id="rId83"/>
            </p:custDataLst>
          </p:nvPr>
        </p:nvSpPr>
        <p:spPr bwMode="auto">
          <a:xfrm rot="16200000">
            <a:off x="1371600" y="36384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inst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3" name="TextBox 152"/>
          <p:cNvSpPr txBox="1"/>
          <p:nvPr>
            <p:custDataLst>
              <p:tags r:id="rId84"/>
            </p:custDataLst>
          </p:nvPr>
        </p:nvSpPr>
        <p:spPr>
          <a:xfrm>
            <a:off x="1371600" y="590538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IF/ID</a:t>
            </a:r>
          </a:p>
        </p:txBody>
      </p:sp>
      <p:sp>
        <p:nvSpPr>
          <p:cNvPr id="154" name="Text Box 11"/>
          <p:cNvSpPr txBox="1">
            <a:spLocks noChangeArrowheads="1"/>
          </p:cNvSpPr>
          <p:nvPr>
            <p:custDataLst>
              <p:tags r:id="rId85"/>
            </p:custDataLst>
          </p:nvPr>
        </p:nvSpPr>
        <p:spPr bwMode="auto">
          <a:xfrm rot="16200000">
            <a:off x="1524001" y="3409889"/>
            <a:ext cx="4724400" cy="304799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5" name="TextBox 154"/>
          <p:cNvSpPr txBox="1"/>
          <p:nvPr>
            <p:custDataLst>
              <p:tags r:id="rId86"/>
            </p:custDataLst>
          </p:nvPr>
        </p:nvSpPr>
        <p:spPr>
          <a:xfrm>
            <a:off x="3505200" y="59244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ID/EX</a:t>
            </a:r>
          </a:p>
        </p:txBody>
      </p:sp>
      <p:sp>
        <p:nvSpPr>
          <p:cNvPr id="157" name="Text Box 11"/>
          <p:cNvSpPr txBox="1">
            <a:spLocks noChangeArrowheads="1"/>
          </p:cNvSpPr>
          <p:nvPr>
            <p:custDataLst>
              <p:tags r:id="rId87"/>
            </p:custDataLst>
          </p:nvPr>
        </p:nvSpPr>
        <p:spPr bwMode="auto">
          <a:xfrm rot="16200000">
            <a:off x="5562601" y="3429001"/>
            <a:ext cx="4724400" cy="304799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8" name="Text Box 11"/>
          <p:cNvSpPr txBox="1">
            <a:spLocks noChangeArrowheads="1"/>
          </p:cNvSpPr>
          <p:nvPr>
            <p:custDataLst>
              <p:tags r:id="rId88"/>
            </p:custDataLst>
          </p:nvPr>
        </p:nvSpPr>
        <p:spPr bwMode="auto">
          <a:xfrm rot="16200000">
            <a:off x="3581401" y="3409889"/>
            <a:ext cx="4724400" cy="304799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2" name="Rectangle 19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8382000" y="22668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5" name="TextBox 174"/>
          <p:cNvSpPr txBox="1"/>
          <p:nvPr>
            <p:custDataLst>
              <p:tags r:id="rId90"/>
            </p:custDataLst>
          </p:nvPr>
        </p:nvSpPr>
        <p:spPr>
          <a:xfrm>
            <a:off x="5334000" y="59244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EX/MEM</a:t>
            </a:r>
          </a:p>
        </p:txBody>
      </p:sp>
      <p:sp>
        <p:nvSpPr>
          <p:cNvPr id="179" name="TextBox 178"/>
          <p:cNvSpPr txBox="1"/>
          <p:nvPr>
            <p:custDataLst>
              <p:tags r:id="rId91"/>
            </p:custDataLst>
          </p:nvPr>
        </p:nvSpPr>
        <p:spPr>
          <a:xfrm>
            <a:off x="7315200" y="59244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MEM/WB</a:t>
            </a:r>
          </a:p>
        </p:txBody>
      </p:sp>
      <p:sp>
        <p:nvSpPr>
          <p:cNvPr id="180" name="Text Box 11"/>
          <p:cNvSpPr txBox="1">
            <a:spLocks noChangeArrowheads="1"/>
          </p:cNvSpPr>
          <p:nvPr>
            <p:custDataLst>
              <p:tags r:id="rId92"/>
            </p:custDataLst>
          </p:nvPr>
        </p:nvSpPr>
        <p:spPr bwMode="auto">
          <a:xfrm rot="16200000">
            <a:off x="3505200" y="45528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</a:rPr>
              <a:t>imm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1" name="Text Box 11"/>
          <p:cNvSpPr txBox="1">
            <a:spLocks noChangeArrowheads="1"/>
          </p:cNvSpPr>
          <p:nvPr>
            <p:custDataLst>
              <p:tags r:id="rId93"/>
            </p:custDataLst>
          </p:nvPr>
        </p:nvSpPr>
        <p:spPr bwMode="auto">
          <a:xfrm rot="16200000">
            <a:off x="3505200" y="27240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B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2" name="Text Box 11"/>
          <p:cNvSpPr txBox="1">
            <a:spLocks noChangeArrowheads="1"/>
          </p:cNvSpPr>
          <p:nvPr>
            <p:custDataLst>
              <p:tags r:id="rId94"/>
            </p:custDataLst>
          </p:nvPr>
        </p:nvSpPr>
        <p:spPr bwMode="auto">
          <a:xfrm rot="16200000">
            <a:off x="3505200" y="18858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3" name="Text Box 11"/>
          <p:cNvSpPr txBox="1">
            <a:spLocks noChangeArrowheads="1"/>
          </p:cNvSpPr>
          <p:nvPr>
            <p:custDataLst>
              <p:tags r:id="rId95"/>
            </p:custDataLst>
          </p:nvPr>
        </p:nvSpPr>
        <p:spPr bwMode="auto">
          <a:xfrm rot="16200000">
            <a:off x="3619504" y="5352991"/>
            <a:ext cx="533398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ctrl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4" name="Line 25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V="1">
            <a:off x="3505199" y="55434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5" name="Text Box 11"/>
          <p:cNvSpPr txBox="1">
            <a:spLocks noChangeArrowheads="1"/>
          </p:cNvSpPr>
          <p:nvPr>
            <p:custDataLst>
              <p:tags r:id="rId97"/>
            </p:custDataLst>
          </p:nvPr>
        </p:nvSpPr>
        <p:spPr bwMode="auto">
          <a:xfrm rot="16200000">
            <a:off x="5676901" y="5352990"/>
            <a:ext cx="533398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ctrl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6" name="Line 25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V="1">
            <a:off x="5562596" y="554348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7" name="Text Box 11"/>
          <p:cNvSpPr txBox="1">
            <a:spLocks noChangeArrowheads="1"/>
          </p:cNvSpPr>
          <p:nvPr>
            <p:custDataLst>
              <p:tags r:id="rId99"/>
            </p:custDataLst>
          </p:nvPr>
        </p:nvSpPr>
        <p:spPr bwMode="auto">
          <a:xfrm rot="16200000">
            <a:off x="7658101" y="5352990"/>
            <a:ext cx="533398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ctrl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8" name="Line 25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V="1">
            <a:off x="7543796" y="554348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9" name="Text Box 11"/>
          <p:cNvSpPr txBox="1">
            <a:spLocks noChangeArrowheads="1"/>
          </p:cNvSpPr>
          <p:nvPr>
            <p:custDataLst>
              <p:tags r:id="rId101"/>
            </p:custDataLst>
          </p:nvPr>
        </p:nvSpPr>
        <p:spPr bwMode="auto">
          <a:xfrm rot="16200000">
            <a:off x="5562600" y="36384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B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0" name="Text Box 11"/>
          <p:cNvSpPr txBox="1">
            <a:spLocks noChangeArrowheads="1"/>
          </p:cNvSpPr>
          <p:nvPr>
            <p:custDataLst>
              <p:tags r:id="rId102"/>
            </p:custDataLst>
          </p:nvPr>
        </p:nvSpPr>
        <p:spPr bwMode="auto">
          <a:xfrm rot="16200000">
            <a:off x="5562600" y="22668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1" name="Text Box 11"/>
          <p:cNvSpPr txBox="1">
            <a:spLocks noChangeArrowheads="1"/>
          </p:cNvSpPr>
          <p:nvPr>
            <p:custDataLst>
              <p:tags r:id="rId103"/>
            </p:custDataLst>
          </p:nvPr>
        </p:nvSpPr>
        <p:spPr bwMode="auto">
          <a:xfrm rot="16200000">
            <a:off x="7543800" y="22668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2" name="Text Box 11"/>
          <p:cNvSpPr txBox="1">
            <a:spLocks noChangeArrowheads="1"/>
          </p:cNvSpPr>
          <p:nvPr>
            <p:custDataLst>
              <p:tags r:id="rId104"/>
            </p:custDataLst>
          </p:nvPr>
        </p:nvSpPr>
        <p:spPr bwMode="auto">
          <a:xfrm rot="16200000">
            <a:off x="7543800" y="36384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3" name="Line 25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 flipV="1">
            <a:off x="3505200" y="56958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4" name="Line 25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3505200" y="53910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5" name="Line 25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 flipV="1">
            <a:off x="5562599" y="56958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6" name="Line 25"/>
          <p:cNvSpPr>
            <a:spLocks noChangeShapeType="1"/>
          </p:cNvSpPr>
          <p:nvPr>
            <p:custDataLst>
              <p:tags r:id="rId108"/>
            </p:custDataLst>
          </p:nvPr>
        </p:nvSpPr>
        <p:spPr bwMode="auto">
          <a:xfrm flipV="1">
            <a:off x="5562599" y="53910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7" name="Line 25"/>
          <p:cNvSpPr>
            <a:spLocks noChangeShapeType="1"/>
          </p:cNvSpPr>
          <p:nvPr>
            <p:custDataLst>
              <p:tags r:id="rId109"/>
            </p:custDataLst>
          </p:nvPr>
        </p:nvSpPr>
        <p:spPr bwMode="auto">
          <a:xfrm flipV="1">
            <a:off x="7543799" y="569589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8" name="Line 25"/>
          <p:cNvSpPr>
            <a:spLocks noChangeShapeType="1"/>
          </p:cNvSpPr>
          <p:nvPr>
            <p:custDataLst>
              <p:tags r:id="rId110"/>
            </p:custDataLst>
          </p:nvPr>
        </p:nvSpPr>
        <p:spPr bwMode="auto">
          <a:xfrm flipV="1">
            <a:off x="7543799" y="539109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2" name="Oval 17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4572000" y="4171890"/>
            <a:ext cx="1066800" cy="7620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>
              <a:lnSpc>
                <a:spcPct val="80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400" dirty="0" smtClean="0">
                <a:solidFill>
                  <a:srgbClr val="FFFFFF"/>
                </a:solidFill>
              </a:rPr>
              <a:t>compute</a:t>
            </a:r>
            <a:br>
              <a:rPr lang="en-US" sz="1400" dirty="0" smtClean="0">
                <a:solidFill>
                  <a:srgbClr val="FFFFFF"/>
                </a:solidFill>
              </a:rPr>
            </a:br>
            <a:r>
              <a:rPr lang="en-US" sz="1400" dirty="0" smtClean="0">
                <a:solidFill>
                  <a:srgbClr val="FFFFFF"/>
                </a:solidFill>
              </a:rPr>
              <a:t>jump/branch</a:t>
            </a:r>
            <a:br>
              <a:rPr lang="en-US" sz="1400" dirty="0" smtClean="0">
                <a:solidFill>
                  <a:srgbClr val="FFFFFF"/>
                </a:solidFill>
              </a:rPr>
            </a:br>
            <a:r>
              <a:rPr lang="en-US" sz="1400" dirty="0" smtClean="0">
                <a:solidFill>
                  <a:srgbClr val="FFFFFF"/>
                </a:solidFill>
              </a:rPr>
              <a:t>targets</a:t>
            </a:r>
            <a:endParaRPr lang="en-US" sz="1400" dirty="0">
              <a:solidFill>
                <a:srgbClr val="FFFFFF"/>
              </a:solidFill>
            </a:endParaRPr>
          </a:p>
        </p:txBody>
      </p:sp>
      <p:grpSp>
        <p:nvGrpSpPr>
          <p:cNvPr id="164" name="Group 163"/>
          <p:cNvGrpSpPr/>
          <p:nvPr>
            <p:custDataLst>
              <p:tags r:id="rId112"/>
            </p:custDataLst>
          </p:nvPr>
        </p:nvGrpSpPr>
        <p:grpSpPr>
          <a:xfrm>
            <a:off x="838200" y="302889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65" name="Freeform 164"/>
            <p:cNvSpPr/>
            <p:nvPr>
              <p:custDataLst>
                <p:tags r:id="rId119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9" name="Text Box 11"/>
            <p:cNvSpPr txBox="1"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71" name="Line 25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 flipV="1">
            <a:off x="990600" y="501009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3" name="Line 49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>
            <a:off x="2057400" y="3790891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74" name="Straight Connector 173"/>
          <p:cNvCxnSpPr/>
          <p:nvPr>
            <p:custDataLst>
              <p:tags r:id="rId115"/>
            </p:custDataLst>
          </p:nvPr>
        </p:nvCxnSpPr>
        <p:spPr>
          <a:xfrm rot="5400000">
            <a:off x="4343400" y="3790890"/>
            <a:ext cx="152400" cy="0"/>
          </a:xfrm>
          <a:prstGeom prst="line">
            <a:avLst/>
          </a:prstGeom>
          <a:ln w="889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Line 49"/>
          <p:cNvSpPr>
            <a:spLocks noChangeShapeType="1"/>
          </p:cNvSpPr>
          <p:nvPr>
            <p:custDataLst>
              <p:tags r:id="rId116"/>
            </p:custDataLst>
          </p:nvPr>
        </p:nvSpPr>
        <p:spPr bwMode="auto">
          <a:xfrm>
            <a:off x="4419600" y="3333690"/>
            <a:ext cx="0" cy="1371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9" name="Line 44"/>
          <p:cNvSpPr>
            <a:spLocks noChangeShapeType="1"/>
          </p:cNvSpPr>
          <p:nvPr>
            <p:custDataLst>
              <p:tags r:id="rId117"/>
            </p:custDataLst>
          </p:nvPr>
        </p:nvSpPr>
        <p:spPr bwMode="auto">
          <a:xfrm flipV="1">
            <a:off x="2209800" y="4705290"/>
            <a:ext cx="457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6" name="Line 45"/>
          <p:cNvSpPr>
            <a:spLocks noChangeShapeType="1"/>
          </p:cNvSpPr>
          <p:nvPr>
            <p:custDataLst>
              <p:tags r:id="rId118"/>
            </p:custDataLst>
          </p:nvPr>
        </p:nvSpPr>
        <p:spPr bwMode="auto">
          <a:xfrm flipV="1">
            <a:off x="5486400" y="295269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14" name="Straight Connector 213"/>
          <p:cNvCxnSpPr/>
          <p:nvPr/>
        </p:nvCxnSpPr>
        <p:spPr>
          <a:xfrm flipV="1">
            <a:off x="838200" y="62484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>
            <a:off x="838200" y="6248400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flipV="1">
            <a:off x="1752600" y="62484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1752600" y="6629400"/>
            <a:ext cx="1066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flipV="1">
            <a:off x="2819400" y="62484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2819400" y="6248400"/>
            <a:ext cx="1066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flipV="1">
            <a:off x="3886200" y="62484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>
            <a:off x="3886200" y="6629400"/>
            <a:ext cx="108430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flipV="1">
            <a:off x="4953000" y="62484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4953000" y="6248400"/>
            <a:ext cx="990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flipV="1">
            <a:off x="5943600" y="62484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>
            <a:off x="5943600" y="6629400"/>
            <a:ext cx="10214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 flipV="1">
            <a:off x="6934200" y="62484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>
            <a:off x="6934200" y="6248400"/>
            <a:ext cx="990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 flipV="1">
            <a:off x="7924800" y="62484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76200" y="6629400"/>
            <a:ext cx="762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7924800" y="6629400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flipV="1">
            <a:off x="8839200" y="62484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8839200" y="6248400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89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49" grpId="0" animBg="1"/>
      <p:bldP spid="153" grpId="0"/>
      <p:bldP spid="154" grpId="0" animBg="1"/>
      <p:bldP spid="155" grpId="0"/>
      <p:bldP spid="157" grpId="0" animBg="1"/>
      <p:bldP spid="158" grpId="0" animBg="1"/>
      <p:bldP spid="175" grpId="0"/>
      <p:bldP spid="179" grpId="0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Speculative Execution: </a:t>
            </a:r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3434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While (r3 ≠ 0)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Top</a:t>
            </a:r>
            <a:r>
              <a:rPr lang="en-US" dirty="0" smtClean="0"/>
              <a:t>:	BEQZ r3, </a:t>
            </a:r>
            <a:r>
              <a:rPr lang="en-US" dirty="0" smtClean="0">
                <a:solidFill>
                  <a:schemeClr val="accent1"/>
                </a:solidFill>
              </a:rPr>
              <a:t>End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J </a:t>
            </a:r>
            <a:r>
              <a:rPr lang="en-US" dirty="0" smtClean="0">
                <a:solidFill>
                  <a:schemeClr val="accent1"/>
                </a:solidFill>
              </a:rPr>
              <a:t>Top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End</a:t>
            </a:r>
            <a:r>
              <a:rPr lang="en-US" dirty="0" smtClean="0"/>
              <a:t>: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Top2</a:t>
            </a:r>
            <a:r>
              <a:rPr lang="en-US" dirty="0" smtClean="0"/>
              <a:t>:	BEQZ r3, </a:t>
            </a:r>
            <a:r>
              <a:rPr lang="en-US" dirty="0" smtClean="0">
                <a:solidFill>
                  <a:schemeClr val="accent1"/>
                </a:solidFill>
              </a:rPr>
              <a:t>End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J </a:t>
            </a:r>
            <a:r>
              <a:rPr lang="en-US" dirty="0" smtClean="0">
                <a:solidFill>
                  <a:schemeClr val="accent1"/>
                </a:solidFill>
              </a:rPr>
              <a:t>Top2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End2</a:t>
            </a:r>
            <a:r>
              <a:rPr lang="en-US" dirty="0" smtClean="0"/>
              <a:t>: </a:t>
            </a:r>
          </a:p>
          <a:p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5710335" y="2015349"/>
            <a:ext cx="1287624" cy="130692"/>
          </a:xfrm>
          <a:custGeom>
            <a:avLst/>
            <a:gdLst>
              <a:gd name="connsiteX0" fmla="*/ 0 w 1287624"/>
              <a:gd name="connsiteY0" fmla="*/ 112031 h 130692"/>
              <a:gd name="connsiteX1" fmla="*/ 205273 w 1287624"/>
              <a:gd name="connsiteY1" fmla="*/ 18724 h 130692"/>
              <a:gd name="connsiteX2" fmla="*/ 429208 w 1287624"/>
              <a:gd name="connsiteY2" fmla="*/ 112031 h 130692"/>
              <a:gd name="connsiteX3" fmla="*/ 671804 w 1287624"/>
              <a:gd name="connsiteY3" fmla="*/ 18724 h 130692"/>
              <a:gd name="connsiteX4" fmla="*/ 914400 w 1287624"/>
              <a:gd name="connsiteY4" fmla="*/ 112031 h 130692"/>
              <a:gd name="connsiteX5" fmla="*/ 1119673 w 1287624"/>
              <a:gd name="connsiteY5" fmla="*/ 63 h 130692"/>
              <a:gd name="connsiteX6" fmla="*/ 1287624 w 1287624"/>
              <a:gd name="connsiteY6" fmla="*/ 130692 h 13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7624" h="130692">
                <a:moveTo>
                  <a:pt x="0" y="112031"/>
                </a:moveTo>
                <a:cubicBezTo>
                  <a:pt x="66869" y="65377"/>
                  <a:pt x="133738" y="18724"/>
                  <a:pt x="205273" y="18724"/>
                </a:cubicBezTo>
                <a:cubicBezTo>
                  <a:pt x="276808" y="18724"/>
                  <a:pt x="351453" y="112031"/>
                  <a:pt x="429208" y="112031"/>
                </a:cubicBezTo>
                <a:cubicBezTo>
                  <a:pt x="506963" y="112031"/>
                  <a:pt x="590939" y="18724"/>
                  <a:pt x="671804" y="18724"/>
                </a:cubicBezTo>
                <a:cubicBezTo>
                  <a:pt x="752669" y="18724"/>
                  <a:pt x="839755" y="115141"/>
                  <a:pt x="914400" y="112031"/>
                </a:cubicBezTo>
                <a:cubicBezTo>
                  <a:pt x="989045" y="108921"/>
                  <a:pt x="1057469" y="-3047"/>
                  <a:pt x="1119673" y="63"/>
                </a:cubicBezTo>
                <a:cubicBezTo>
                  <a:pt x="1181877" y="3173"/>
                  <a:pt x="1234750" y="66932"/>
                  <a:pt x="1287624" y="130692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715000" y="2307708"/>
            <a:ext cx="1287624" cy="130692"/>
          </a:xfrm>
          <a:custGeom>
            <a:avLst/>
            <a:gdLst>
              <a:gd name="connsiteX0" fmla="*/ 0 w 1287624"/>
              <a:gd name="connsiteY0" fmla="*/ 112031 h 130692"/>
              <a:gd name="connsiteX1" fmla="*/ 205273 w 1287624"/>
              <a:gd name="connsiteY1" fmla="*/ 18724 h 130692"/>
              <a:gd name="connsiteX2" fmla="*/ 429208 w 1287624"/>
              <a:gd name="connsiteY2" fmla="*/ 112031 h 130692"/>
              <a:gd name="connsiteX3" fmla="*/ 671804 w 1287624"/>
              <a:gd name="connsiteY3" fmla="*/ 18724 h 130692"/>
              <a:gd name="connsiteX4" fmla="*/ 914400 w 1287624"/>
              <a:gd name="connsiteY4" fmla="*/ 112031 h 130692"/>
              <a:gd name="connsiteX5" fmla="*/ 1119673 w 1287624"/>
              <a:gd name="connsiteY5" fmla="*/ 63 h 130692"/>
              <a:gd name="connsiteX6" fmla="*/ 1287624 w 1287624"/>
              <a:gd name="connsiteY6" fmla="*/ 130692 h 13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7624" h="130692">
                <a:moveTo>
                  <a:pt x="0" y="112031"/>
                </a:moveTo>
                <a:cubicBezTo>
                  <a:pt x="66869" y="65377"/>
                  <a:pt x="133738" y="18724"/>
                  <a:pt x="205273" y="18724"/>
                </a:cubicBezTo>
                <a:cubicBezTo>
                  <a:pt x="276808" y="18724"/>
                  <a:pt x="351453" y="112031"/>
                  <a:pt x="429208" y="112031"/>
                </a:cubicBezTo>
                <a:cubicBezTo>
                  <a:pt x="506963" y="112031"/>
                  <a:pt x="590939" y="18724"/>
                  <a:pt x="671804" y="18724"/>
                </a:cubicBezTo>
                <a:cubicBezTo>
                  <a:pt x="752669" y="18724"/>
                  <a:pt x="839755" y="115141"/>
                  <a:pt x="914400" y="112031"/>
                </a:cubicBezTo>
                <a:cubicBezTo>
                  <a:pt x="989045" y="108921"/>
                  <a:pt x="1057469" y="-3047"/>
                  <a:pt x="1119673" y="63"/>
                </a:cubicBezTo>
                <a:cubicBezTo>
                  <a:pt x="1181877" y="3173"/>
                  <a:pt x="1234750" y="66932"/>
                  <a:pt x="1287624" y="130692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715000" y="2612508"/>
            <a:ext cx="1287624" cy="130692"/>
          </a:xfrm>
          <a:custGeom>
            <a:avLst/>
            <a:gdLst>
              <a:gd name="connsiteX0" fmla="*/ 0 w 1287624"/>
              <a:gd name="connsiteY0" fmla="*/ 112031 h 130692"/>
              <a:gd name="connsiteX1" fmla="*/ 205273 w 1287624"/>
              <a:gd name="connsiteY1" fmla="*/ 18724 h 130692"/>
              <a:gd name="connsiteX2" fmla="*/ 429208 w 1287624"/>
              <a:gd name="connsiteY2" fmla="*/ 112031 h 130692"/>
              <a:gd name="connsiteX3" fmla="*/ 671804 w 1287624"/>
              <a:gd name="connsiteY3" fmla="*/ 18724 h 130692"/>
              <a:gd name="connsiteX4" fmla="*/ 914400 w 1287624"/>
              <a:gd name="connsiteY4" fmla="*/ 112031 h 130692"/>
              <a:gd name="connsiteX5" fmla="*/ 1119673 w 1287624"/>
              <a:gd name="connsiteY5" fmla="*/ 63 h 130692"/>
              <a:gd name="connsiteX6" fmla="*/ 1287624 w 1287624"/>
              <a:gd name="connsiteY6" fmla="*/ 130692 h 13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7624" h="130692">
                <a:moveTo>
                  <a:pt x="0" y="112031"/>
                </a:moveTo>
                <a:cubicBezTo>
                  <a:pt x="66869" y="65377"/>
                  <a:pt x="133738" y="18724"/>
                  <a:pt x="205273" y="18724"/>
                </a:cubicBezTo>
                <a:cubicBezTo>
                  <a:pt x="276808" y="18724"/>
                  <a:pt x="351453" y="112031"/>
                  <a:pt x="429208" y="112031"/>
                </a:cubicBezTo>
                <a:cubicBezTo>
                  <a:pt x="506963" y="112031"/>
                  <a:pt x="590939" y="18724"/>
                  <a:pt x="671804" y="18724"/>
                </a:cubicBezTo>
                <a:cubicBezTo>
                  <a:pt x="752669" y="18724"/>
                  <a:pt x="839755" y="115141"/>
                  <a:pt x="914400" y="112031"/>
                </a:cubicBezTo>
                <a:cubicBezTo>
                  <a:pt x="989045" y="108921"/>
                  <a:pt x="1057469" y="-3047"/>
                  <a:pt x="1119673" y="63"/>
                </a:cubicBezTo>
                <a:cubicBezTo>
                  <a:pt x="1181877" y="3173"/>
                  <a:pt x="1234750" y="66932"/>
                  <a:pt x="1287624" y="130692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5715000" y="4648200"/>
            <a:ext cx="1287624" cy="130692"/>
          </a:xfrm>
          <a:custGeom>
            <a:avLst/>
            <a:gdLst>
              <a:gd name="connsiteX0" fmla="*/ 0 w 1287624"/>
              <a:gd name="connsiteY0" fmla="*/ 112031 h 130692"/>
              <a:gd name="connsiteX1" fmla="*/ 205273 w 1287624"/>
              <a:gd name="connsiteY1" fmla="*/ 18724 h 130692"/>
              <a:gd name="connsiteX2" fmla="*/ 429208 w 1287624"/>
              <a:gd name="connsiteY2" fmla="*/ 112031 h 130692"/>
              <a:gd name="connsiteX3" fmla="*/ 671804 w 1287624"/>
              <a:gd name="connsiteY3" fmla="*/ 18724 h 130692"/>
              <a:gd name="connsiteX4" fmla="*/ 914400 w 1287624"/>
              <a:gd name="connsiteY4" fmla="*/ 112031 h 130692"/>
              <a:gd name="connsiteX5" fmla="*/ 1119673 w 1287624"/>
              <a:gd name="connsiteY5" fmla="*/ 63 h 130692"/>
              <a:gd name="connsiteX6" fmla="*/ 1287624 w 1287624"/>
              <a:gd name="connsiteY6" fmla="*/ 130692 h 13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7624" h="130692">
                <a:moveTo>
                  <a:pt x="0" y="112031"/>
                </a:moveTo>
                <a:cubicBezTo>
                  <a:pt x="66869" y="65377"/>
                  <a:pt x="133738" y="18724"/>
                  <a:pt x="205273" y="18724"/>
                </a:cubicBezTo>
                <a:cubicBezTo>
                  <a:pt x="276808" y="18724"/>
                  <a:pt x="351453" y="112031"/>
                  <a:pt x="429208" y="112031"/>
                </a:cubicBezTo>
                <a:cubicBezTo>
                  <a:pt x="506963" y="112031"/>
                  <a:pt x="590939" y="18724"/>
                  <a:pt x="671804" y="18724"/>
                </a:cubicBezTo>
                <a:cubicBezTo>
                  <a:pt x="752669" y="18724"/>
                  <a:pt x="839755" y="115141"/>
                  <a:pt x="914400" y="112031"/>
                </a:cubicBezTo>
                <a:cubicBezTo>
                  <a:pt x="989045" y="108921"/>
                  <a:pt x="1057469" y="-3047"/>
                  <a:pt x="1119673" y="63"/>
                </a:cubicBezTo>
                <a:cubicBezTo>
                  <a:pt x="1181877" y="3173"/>
                  <a:pt x="1234750" y="66932"/>
                  <a:pt x="1287624" y="130692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5719665" y="4940559"/>
            <a:ext cx="1287624" cy="130692"/>
          </a:xfrm>
          <a:custGeom>
            <a:avLst/>
            <a:gdLst>
              <a:gd name="connsiteX0" fmla="*/ 0 w 1287624"/>
              <a:gd name="connsiteY0" fmla="*/ 112031 h 130692"/>
              <a:gd name="connsiteX1" fmla="*/ 205273 w 1287624"/>
              <a:gd name="connsiteY1" fmla="*/ 18724 h 130692"/>
              <a:gd name="connsiteX2" fmla="*/ 429208 w 1287624"/>
              <a:gd name="connsiteY2" fmla="*/ 112031 h 130692"/>
              <a:gd name="connsiteX3" fmla="*/ 671804 w 1287624"/>
              <a:gd name="connsiteY3" fmla="*/ 18724 h 130692"/>
              <a:gd name="connsiteX4" fmla="*/ 914400 w 1287624"/>
              <a:gd name="connsiteY4" fmla="*/ 112031 h 130692"/>
              <a:gd name="connsiteX5" fmla="*/ 1119673 w 1287624"/>
              <a:gd name="connsiteY5" fmla="*/ 63 h 130692"/>
              <a:gd name="connsiteX6" fmla="*/ 1287624 w 1287624"/>
              <a:gd name="connsiteY6" fmla="*/ 130692 h 13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7624" h="130692">
                <a:moveTo>
                  <a:pt x="0" y="112031"/>
                </a:moveTo>
                <a:cubicBezTo>
                  <a:pt x="66869" y="65377"/>
                  <a:pt x="133738" y="18724"/>
                  <a:pt x="205273" y="18724"/>
                </a:cubicBezTo>
                <a:cubicBezTo>
                  <a:pt x="276808" y="18724"/>
                  <a:pt x="351453" y="112031"/>
                  <a:pt x="429208" y="112031"/>
                </a:cubicBezTo>
                <a:cubicBezTo>
                  <a:pt x="506963" y="112031"/>
                  <a:pt x="590939" y="18724"/>
                  <a:pt x="671804" y="18724"/>
                </a:cubicBezTo>
                <a:cubicBezTo>
                  <a:pt x="752669" y="18724"/>
                  <a:pt x="839755" y="115141"/>
                  <a:pt x="914400" y="112031"/>
                </a:cubicBezTo>
                <a:cubicBezTo>
                  <a:pt x="989045" y="108921"/>
                  <a:pt x="1057469" y="-3047"/>
                  <a:pt x="1119673" y="63"/>
                </a:cubicBezTo>
                <a:cubicBezTo>
                  <a:pt x="1181877" y="3173"/>
                  <a:pt x="1234750" y="66932"/>
                  <a:pt x="1287624" y="130692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5719665" y="5245359"/>
            <a:ext cx="1287624" cy="130692"/>
          </a:xfrm>
          <a:custGeom>
            <a:avLst/>
            <a:gdLst>
              <a:gd name="connsiteX0" fmla="*/ 0 w 1287624"/>
              <a:gd name="connsiteY0" fmla="*/ 112031 h 130692"/>
              <a:gd name="connsiteX1" fmla="*/ 205273 w 1287624"/>
              <a:gd name="connsiteY1" fmla="*/ 18724 h 130692"/>
              <a:gd name="connsiteX2" fmla="*/ 429208 w 1287624"/>
              <a:gd name="connsiteY2" fmla="*/ 112031 h 130692"/>
              <a:gd name="connsiteX3" fmla="*/ 671804 w 1287624"/>
              <a:gd name="connsiteY3" fmla="*/ 18724 h 130692"/>
              <a:gd name="connsiteX4" fmla="*/ 914400 w 1287624"/>
              <a:gd name="connsiteY4" fmla="*/ 112031 h 130692"/>
              <a:gd name="connsiteX5" fmla="*/ 1119673 w 1287624"/>
              <a:gd name="connsiteY5" fmla="*/ 63 h 130692"/>
              <a:gd name="connsiteX6" fmla="*/ 1287624 w 1287624"/>
              <a:gd name="connsiteY6" fmla="*/ 130692 h 13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7624" h="130692">
                <a:moveTo>
                  <a:pt x="0" y="112031"/>
                </a:moveTo>
                <a:cubicBezTo>
                  <a:pt x="66869" y="65377"/>
                  <a:pt x="133738" y="18724"/>
                  <a:pt x="205273" y="18724"/>
                </a:cubicBezTo>
                <a:cubicBezTo>
                  <a:pt x="276808" y="18724"/>
                  <a:pt x="351453" y="112031"/>
                  <a:pt x="429208" y="112031"/>
                </a:cubicBezTo>
                <a:cubicBezTo>
                  <a:pt x="506963" y="112031"/>
                  <a:pt x="590939" y="18724"/>
                  <a:pt x="671804" y="18724"/>
                </a:cubicBezTo>
                <a:cubicBezTo>
                  <a:pt x="752669" y="18724"/>
                  <a:pt x="839755" y="115141"/>
                  <a:pt x="914400" y="112031"/>
                </a:cubicBezTo>
                <a:cubicBezTo>
                  <a:pt x="989045" y="108921"/>
                  <a:pt x="1057469" y="-3047"/>
                  <a:pt x="1119673" y="63"/>
                </a:cubicBezTo>
                <a:cubicBezTo>
                  <a:pt x="1181877" y="3173"/>
                  <a:pt x="1234750" y="66932"/>
                  <a:pt x="1287624" y="130692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419600" cy="5440363"/>
          </a:xfrm>
        </p:spPr>
        <p:txBody>
          <a:bodyPr/>
          <a:lstStyle/>
          <a:p>
            <a:r>
              <a:rPr lang="en-US" dirty="0" smtClean="0"/>
              <a:t>What is accuracy of branch predictor?</a:t>
            </a:r>
          </a:p>
          <a:p>
            <a:endParaRPr lang="en-US" dirty="0"/>
          </a:p>
          <a:p>
            <a:r>
              <a:rPr lang="en-US" dirty="0" smtClean="0"/>
              <a:t>Wrong twice per loop!</a:t>
            </a:r>
          </a:p>
          <a:p>
            <a:r>
              <a:rPr lang="en-US" dirty="0" smtClean="0"/>
              <a:t>Once on loop enter and exit</a:t>
            </a:r>
          </a:p>
          <a:p>
            <a:endParaRPr lang="en-US" sz="1200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We can do better with 2 bits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2998" y="3886200"/>
            <a:ext cx="762000" cy="9144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Line 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295398" y="4800600"/>
            <a:ext cx="0" cy="609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798" y="5410200"/>
            <a:ext cx="457200" cy="29462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4" name="Line 2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295398" y="5714999"/>
            <a:ext cx="0" cy="6096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Line 1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1295398" y="5105399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6" name="Group 15"/>
          <p:cNvGrpSpPr/>
          <p:nvPr>
            <p:custDataLst>
              <p:tags r:id="rId6"/>
            </p:custDataLst>
          </p:nvPr>
        </p:nvGrpSpPr>
        <p:grpSpPr>
          <a:xfrm>
            <a:off x="1447798" y="4876800"/>
            <a:ext cx="304800" cy="4572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17" name="Freeform 16"/>
            <p:cNvSpPr/>
            <p:nvPr>
              <p:custDataLst>
                <p:tags r:id="rId15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8" name="Text Box 11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9" name="Line 1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752599" y="51054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0800000">
            <a:off x="1447798" y="5867400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Line 2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04998" y="5105400"/>
            <a:ext cx="1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Line 2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1600200" y="5943601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Line 2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295398" y="6324600"/>
            <a:ext cx="152400" cy="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Line 2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600200" y="617220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Line 2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600200" y="640080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Line 2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600200" y="662940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293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3600" dirty="0"/>
              <a:t>Speculative Execution</a:t>
            </a:r>
            <a:r>
              <a:rPr lang="en-US" sz="3600" dirty="0" smtClean="0"/>
              <a:t>: Branch Execution</a:t>
            </a:r>
            <a:endParaRPr lang="en-US" sz="3600" dirty="0"/>
          </a:p>
        </p:txBody>
      </p:sp>
      <p:grpSp>
        <p:nvGrpSpPr>
          <p:cNvPr id="6" name="Group 5"/>
          <p:cNvGrpSpPr/>
          <p:nvPr/>
        </p:nvGrpSpPr>
        <p:grpSpPr>
          <a:xfrm>
            <a:off x="1600200" y="4567922"/>
            <a:ext cx="2133600" cy="1219201"/>
            <a:chOff x="5791200" y="1600200"/>
            <a:chExt cx="2133600" cy="1219201"/>
          </a:xfrm>
        </p:grpSpPr>
        <p:sp>
          <p:nvSpPr>
            <p:cNvPr id="5" name="TextBox 4"/>
            <p:cNvSpPr txBox="1"/>
            <p:nvPr/>
          </p:nvSpPr>
          <p:spPr>
            <a:xfrm>
              <a:off x="5943600" y="1752599"/>
              <a:ext cx="191475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/>
                  </a:solidFill>
                </a:rPr>
                <a:t>Predict Not</a:t>
              </a:r>
            </a:p>
            <a:p>
              <a:r>
                <a:rPr lang="en-US" sz="2800" dirty="0" smtClean="0">
                  <a:solidFill>
                    <a:schemeClr val="accent1"/>
                  </a:solidFill>
                </a:rPr>
                <a:t>Taken (PNT)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5791200" y="1600200"/>
              <a:ext cx="2133600" cy="1219201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600200" y="1357343"/>
            <a:ext cx="2133600" cy="1219201"/>
            <a:chOff x="2590800" y="1600200"/>
            <a:chExt cx="2133600" cy="1219201"/>
          </a:xfrm>
        </p:grpSpPr>
        <p:sp>
          <p:nvSpPr>
            <p:cNvPr id="3" name="TextBox 2"/>
            <p:cNvSpPr txBox="1"/>
            <p:nvPr/>
          </p:nvSpPr>
          <p:spPr>
            <a:xfrm>
              <a:off x="2819400" y="1752600"/>
              <a:ext cx="168071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/>
                  </a:solidFill>
                </a:rPr>
                <a:t>Predict</a:t>
              </a:r>
            </a:p>
            <a:p>
              <a:r>
                <a:rPr lang="en-US" sz="2800" dirty="0" smtClean="0">
                  <a:solidFill>
                    <a:schemeClr val="accent1"/>
                  </a:solidFill>
                </a:rPr>
                <a:t>Taken (PT)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590800" y="1600200"/>
              <a:ext cx="2133600" cy="1219201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76800" y="1357343"/>
            <a:ext cx="2133600" cy="1219201"/>
            <a:chOff x="2590800" y="1600200"/>
            <a:chExt cx="2133600" cy="1219201"/>
          </a:xfrm>
        </p:grpSpPr>
        <p:sp>
          <p:nvSpPr>
            <p:cNvPr id="14" name="TextBox 13"/>
            <p:cNvSpPr txBox="1"/>
            <p:nvPr/>
          </p:nvSpPr>
          <p:spPr>
            <a:xfrm>
              <a:off x="2819400" y="1752600"/>
              <a:ext cx="168071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/>
                  </a:solidFill>
                </a:rPr>
                <a:t>Predict</a:t>
              </a:r>
            </a:p>
            <a:p>
              <a:r>
                <a:rPr lang="en-US" sz="2800" dirty="0" smtClean="0">
                  <a:solidFill>
                    <a:schemeClr val="accent1"/>
                  </a:solidFill>
                </a:rPr>
                <a:t>Taken (PT)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2590800" y="1600200"/>
              <a:ext cx="2133600" cy="1219201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9" name="Freeform 8"/>
          <p:cNvSpPr/>
          <p:nvPr/>
        </p:nvSpPr>
        <p:spPr>
          <a:xfrm>
            <a:off x="3247053" y="1248225"/>
            <a:ext cx="2015412" cy="242857"/>
          </a:xfrm>
          <a:custGeom>
            <a:avLst/>
            <a:gdLst>
              <a:gd name="connsiteX0" fmla="*/ 0 w 2015412"/>
              <a:gd name="connsiteY0" fmla="*/ 205534 h 242857"/>
              <a:gd name="connsiteX1" fmla="*/ 1063690 w 2015412"/>
              <a:gd name="connsiteY1" fmla="*/ 261 h 242857"/>
              <a:gd name="connsiteX2" fmla="*/ 2015412 w 2015412"/>
              <a:gd name="connsiteY2" fmla="*/ 242857 h 24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5412" h="242857">
                <a:moveTo>
                  <a:pt x="0" y="205534"/>
                </a:moveTo>
                <a:cubicBezTo>
                  <a:pt x="363894" y="99787"/>
                  <a:pt x="727788" y="-5959"/>
                  <a:pt x="1063690" y="261"/>
                </a:cubicBezTo>
                <a:cubicBezTo>
                  <a:pt x="1399592" y="6481"/>
                  <a:pt x="1707502" y="124669"/>
                  <a:pt x="2015412" y="242857"/>
                </a:cubicBezTo>
              </a:path>
            </a:pathLst>
          </a:custGeom>
          <a:noFill/>
          <a:ln w="28575">
            <a:solidFill>
              <a:schemeClr val="accent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276600" y="4477466"/>
            <a:ext cx="1828800" cy="242857"/>
          </a:xfrm>
          <a:custGeom>
            <a:avLst/>
            <a:gdLst>
              <a:gd name="connsiteX0" fmla="*/ 0 w 2015412"/>
              <a:gd name="connsiteY0" fmla="*/ 205534 h 242857"/>
              <a:gd name="connsiteX1" fmla="*/ 1063690 w 2015412"/>
              <a:gd name="connsiteY1" fmla="*/ 261 h 242857"/>
              <a:gd name="connsiteX2" fmla="*/ 2015412 w 2015412"/>
              <a:gd name="connsiteY2" fmla="*/ 242857 h 24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5412" h="242857">
                <a:moveTo>
                  <a:pt x="0" y="205534"/>
                </a:moveTo>
                <a:cubicBezTo>
                  <a:pt x="363894" y="99787"/>
                  <a:pt x="727788" y="-5959"/>
                  <a:pt x="1063690" y="261"/>
                </a:cubicBezTo>
                <a:cubicBezTo>
                  <a:pt x="1399592" y="6481"/>
                  <a:pt x="1707502" y="124669"/>
                  <a:pt x="2015412" y="242857"/>
                </a:cubicBezTo>
              </a:path>
            </a:pathLst>
          </a:custGeom>
          <a:noFill/>
          <a:ln w="28575">
            <a:solidFill>
              <a:schemeClr val="accent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flipH="1" flipV="1">
            <a:off x="3276600" y="2424143"/>
            <a:ext cx="2015412" cy="242857"/>
          </a:xfrm>
          <a:custGeom>
            <a:avLst/>
            <a:gdLst>
              <a:gd name="connsiteX0" fmla="*/ 0 w 2015412"/>
              <a:gd name="connsiteY0" fmla="*/ 205534 h 242857"/>
              <a:gd name="connsiteX1" fmla="*/ 1063690 w 2015412"/>
              <a:gd name="connsiteY1" fmla="*/ 261 h 242857"/>
              <a:gd name="connsiteX2" fmla="*/ 2015412 w 2015412"/>
              <a:gd name="connsiteY2" fmla="*/ 242857 h 24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5412" h="242857">
                <a:moveTo>
                  <a:pt x="0" y="205534"/>
                </a:moveTo>
                <a:cubicBezTo>
                  <a:pt x="363894" y="99787"/>
                  <a:pt x="727788" y="-5959"/>
                  <a:pt x="1063690" y="261"/>
                </a:cubicBezTo>
                <a:cubicBezTo>
                  <a:pt x="1399592" y="6481"/>
                  <a:pt x="1707502" y="124669"/>
                  <a:pt x="2015412" y="242857"/>
                </a:cubicBezTo>
              </a:path>
            </a:pathLst>
          </a:custGeom>
          <a:noFill/>
          <a:ln w="28575">
            <a:solidFill>
              <a:schemeClr val="accent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flipH="1" flipV="1">
            <a:off x="3276600" y="5674427"/>
            <a:ext cx="1842614" cy="203152"/>
          </a:xfrm>
          <a:custGeom>
            <a:avLst/>
            <a:gdLst>
              <a:gd name="connsiteX0" fmla="*/ 0 w 2015412"/>
              <a:gd name="connsiteY0" fmla="*/ 205534 h 242857"/>
              <a:gd name="connsiteX1" fmla="*/ 1063690 w 2015412"/>
              <a:gd name="connsiteY1" fmla="*/ 261 h 242857"/>
              <a:gd name="connsiteX2" fmla="*/ 2015412 w 2015412"/>
              <a:gd name="connsiteY2" fmla="*/ 242857 h 24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5412" h="242857">
                <a:moveTo>
                  <a:pt x="0" y="205534"/>
                </a:moveTo>
                <a:cubicBezTo>
                  <a:pt x="363894" y="99787"/>
                  <a:pt x="727788" y="-5959"/>
                  <a:pt x="1063690" y="261"/>
                </a:cubicBezTo>
                <a:cubicBezTo>
                  <a:pt x="1399592" y="6481"/>
                  <a:pt x="1707502" y="124669"/>
                  <a:pt x="2015412" y="242857"/>
                </a:cubicBezTo>
              </a:path>
            </a:pathLst>
          </a:custGeom>
          <a:noFill/>
          <a:ln w="28575">
            <a:solidFill>
              <a:schemeClr val="accent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16200000">
            <a:off x="4500435" y="3339098"/>
            <a:ext cx="1929947" cy="346787"/>
          </a:xfrm>
          <a:custGeom>
            <a:avLst/>
            <a:gdLst>
              <a:gd name="connsiteX0" fmla="*/ 0 w 2015412"/>
              <a:gd name="connsiteY0" fmla="*/ 205534 h 242857"/>
              <a:gd name="connsiteX1" fmla="*/ 1063690 w 2015412"/>
              <a:gd name="connsiteY1" fmla="*/ 261 h 242857"/>
              <a:gd name="connsiteX2" fmla="*/ 2015412 w 2015412"/>
              <a:gd name="connsiteY2" fmla="*/ 242857 h 24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5412" h="242857">
                <a:moveTo>
                  <a:pt x="0" y="205534"/>
                </a:moveTo>
                <a:cubicBezTo>
                  <a:pt x="363894" y="99787"/>
                  <a:pt x="727788" y="-5959"/>
                  <a:pt x="1063690" y="261"/>
                </a:cubicBezTo>
                <a:cubicBezTo>
                  <a:pt x="1399592" y="6481"/>
                  <a:pt x="1707502" y="124669"/>
                  <a:pt x="2015412" y="242857"/>
                </a:cubicBezTo>
              </a:path>
            </a:pathLst>
          </a:custGeom>
          <a:noFill/>
          <a:ln w="28575">
            <a:solidFill>
              <a:schemeClr val="accent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5400000">
            <a:off x="5548506" y="3399813"/>
            <a:ext cx="2051377" cy="346789"/>
          </a:xfrm>
          <a:custGeom>
            <a:avLst/>
            <a:gdLst>
              <a:gd name="connsiteX0" fmla="*/ 0 w 2015412"/>
              <a:gd name="connsiteY0" fmla="*/ 205534 h 242857"/>
              <a:gd name="connsiteX1" fmla="*/ 1063690 w 2015412"/>
              <a:gd name="connsiteY1" fmla="*/ 261 h 242857"/>
              <a:gd name="connsiteX2" fmla="*/ 2015412 w 2015412"/>
              <a:gd name="connsiteY2" fmla="*/ 242857 h 24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5412" h="242857">
                <a:moveTo>
                  <a:pt x="0" y="205534"/>
                </a:moveTo>
                <a:cubicBezTo>
                  <a:pt x="363894" y="99787"/>
                  <a:pt x="727788" y="-5959"/>
                  <a:pt x="1063690" y="261"/>
                </a:cubicBezTo>
                <a:cubicBezTo>
                  <a:pt x="1399592" y="6481"/>
                  <a:pt x="1707502" y="124669"/>
                  <a:pt x="2015412" y="242857"/>
                </a:cubicBezTo>
              </a:path>
            </a:pathLst>
          </a:custGeom>
          <a:noFill/>
          <a:ln w="28575">
            <a:solidFill>
              <a:schemeClr val="accent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286425" y="457200"/>
            <a:ext cx="23523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Branch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Not Taken (NT)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62625" y="5791200"/>
            <a:ext cx="23523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Branch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Not Taken (NT)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81800" y="3048000"/>
            <a:ext cx="23523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Branch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Not Taken (NT)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71028" y="3200400"/>
            <a:ext cx="14963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Branch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Taken (T)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09028" y="4075093"/>
            <a:ext cx="14963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Branch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Taken (T)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32828" y="2133600"/>
            <a:ext cx="14963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Branch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Taken (T)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800600" y="4477466"/>
            <a:ext cx="2290665" cy="1389934"/>
            <a:chOff x="4800600" y="4477466"/>
            <a:chExt cx="2290665" cy="1389934"/>
          </a:xfrm>
        </p:grpSpPr>
        <p:grpSp>
          <p:nvGrpSpPr>
            <p:cNvPr id="10" name="Group 9"/>
            <p:cNvGrpSpPr/>
            <p:nvPr/>
          </p:nvGrpSpPr>
          <p:grpSpPr>
            <a:xfrm>
              <a:off x="4876800" y="4567922"/>
              <a:ext cx="2133600" cy="1219201"/>
              <a:chOff x="5791200" y="1600200"/>
              <a:chExt cx="2133600" cy="1219201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5943600" y="1752599"/>
                <a:ext cx="191475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1"/>
                    </a:solidFill>
                  </a:rPr>
                  <a:t>Predict Not</a:t>
                </a:r>
              </a:p>
              <a:p>
                <a:r>
                  <a:rPr lang="en-US" sz="2800" dirty="0" smtClean="0">
                    <a:solidFill>
                      <a:schemeClr val="accent1"/>
                    </a:solidFill>
                  </a:rPr>
                  <a:t>Taken (PNT)</a:t>
                </a: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791200" y="1600200"/>
                <a:ext cx="2133600" cy="1219201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29" name="Oval 28"/>
            <p:cNvSpPr/>
            <p:nvPr/>
          </p:nvSpPr>
          <p:spPr>
            <a:xfrm>
              <a:off x="4800600" y="4477466"/>
              <a:ext cx="2290665" cy="1389934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686800" cy="6477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Control hazards occur because the PC following a control instruction is not known until control instruction computes if branch should be taken or not.  If branch taken, then need </a:t>
            </a:r>
            <a:r>
              <a:rPr lang="en-US" dirty="0"/>
              <a:t>to zap/flush </a:t>
            </a:r>
            <a:r>
              <a:rPr lang="en-US" dirty="0" smtClean="0"/>
              <a:t>instructions.  There </a:t>
            </a:r>
            <a:r>
              <a:rPr lang="en-US" dirty="0"/>
              <a:t>still a performance penalty for </a:t>
            </a:r>
            <a:r>
              <a:rPr lang="en-US" dirty="0" smtClean="0"/>
              <a:t>branches: Need </a:t>
            </a:r>
            <a:r>
              <a:rPr lang="en-US" dirty="0"/>
              <a:t>to stall, then may need to zap (flush) subsequent </a:t>
            </a:r>
            <a:r>
              <a:rPr lang="en-US" dirty="0" smtClean="0"/>
              <a:t>instructions </a:t>
            </a:r>
            <a:r>
              <a:rPr lang="en-US" dirty="0"/>
              <a:t>that have already been fetched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We can reduce cost of a control hazard by moving branch decision and calculation from Ex stage to ID stage.  This reduces the cost from flushing two instructions to only flushing one.</a:t>
            </a:r>
          </a:p>
          <a:p>
            <a:endParaRPr lang="en-US" dirty="0"/>
          </a:p>
          <a:p>
            <a:r>
              <a:rPr lang="en-US" dirty="0" smtClean="0"/>
              <a:t>Delay Slots can potentially increase performance due to control hazards by putting a useful instruction in the delay slot since the instruction in the delay slot will </a:t>
            </a:r>
            <a:r>
              <a:rPr lang="en-US" b="1" i="1" dirty="0" smtClean="0"/>
              <a:t>always</a:t>
            </a:r>
            <a:r>
              <a:rPr lang="en-US" dirty="0" smtClean="0"/>
              <a:t> be executed.  Requires software (compiler) to make use of delay slot.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Speculative execution (guessing/predicting) can reduce costs of control hazards due to branches. If guess correct, no cost to branch.  If guess wrong, need to flush pipeline.  </a:t>
            </a:r>
          </a:p>
        </p:txBody>
      </p:sp>
    </p:spTree>
    <p:extLst>
      <p:ext uri="{BB962C8B-B14F-4D97-AF65-F5344CB8AC3E}">
        <p14:creationId xmlns:p14="http://schemas.microsoft.com/office/powerpoint/2010/main" val="327056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dirty="0" smtClean="0"/>
              <a:t>Hazards Summary</a:t>
            </a:r>
            <a:endParaRPr lang="en-US" dirty="0"/>
          </a:p>
        </p:txBody>
      </p:sp>
      <p:sp>
        <p:nvSpPr>
          <p:cNvPr id="24340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0"/>
            <a:ext cx="86868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Data hazards</a:t>
            </a:r>
          </a:p>
          <a:p>
            <a:pPr lvl="1"/>
            <a:r>
              <a:rPr lang="en-US" dirty="0" smtClean="0"/>
              <a:t>register file reads occur in stage 2 (IF) </a:t>
            </a:r>
          </a:p>
          <a:p>
            <a:pPr lvl="1"/>
            <a:r>
              <a:rPr lang="en-US" dirty="0" smtClean="0"/>
              <a:t>register file writes occur in stage 5 (WB)</a:t>
            </a:r>
          </a:p>
          <a:p>
            <a:pPr lvl="1"/>
            <a:r>
              <a:rPr lang="en-US" dirty="0" smtClean="0"/>
              <a:t>next instructions may read values soon to be written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Control hazards</a:t>
            </a:r>
          </a:p>
          <a:p>
            <a:pPr lvl="1"/>
            <a:r>
              <a:rPr lang="en-US" dirty="0" smtClean="0"/>
              <a:t>branch instruction may change the PC in stage 3 (EX)</a:t>
            </a:r>
          </a:p>
          <a:p>
            <a:pPr lvl="1"/>
            <a:r>
              <a:rPr lang="en-US" dirty="0" smtClean="0"/>
              <a:t>next instructions have already started executing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Structural hazards</a:t>
            </a:r>
          </a:p>
          <a:p>
            <a:pPr lvl="1"/>
            <a:r>
              <a:rPr lang="en-US" dirty="0" smtClean="0"/>
              <a:t>resource contention</a:t>
            </a:r>
          </a:p>
          <a:p>
            <a:pPr lvl="1"/>
            <a:r>
              <a:rPr lang="en-US" dirty="0" smtClean="0"/>
              <a:t>so far: impossible because of ISA and pipeline design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53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Time Graphs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81000" y="381000"/>
          <a:ext cx="8458202" cy="426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9800"/>
                <a:gridCol w="835378"/>
                <a:gridCol w="835378"/>
                <a:gridCol w="835378"/>
                <a:gridCol w="835378"/>
                <a:gridCol w="835378"/>
                <a:gridCol w="835378"/>
                <a:gridCol w="835378"/>
                <a:gridCol w="835378"/>
                <a:gridCol w="835378"/>
              </a:tblGrid>
              <a:tr h="711200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nand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lw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sw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3" name="Straight Arrow Connector 22"/>
          <p:cNvCxnSpPr/>
          <p:nvPr>
            <p:custDataLst>
              <p:tags r:id="rId3"/>
            </p:custDataLst>
          </p:nvPr>
        </p:nvCxnSpPr>
        <p:spPr>
          <a:xfrm>
            <a:off x="8608219" y="1092994"/>
            <a:ext cx="304800" cy="1588"/>
          </a:xfrm>
          <a:prstGeom prst="straightConnector1">
            <a:avLst/>
          </a:prstGeom>
          <a:ln w="28575" cap="rnd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>
            <p:custDataLst>
              <p:tags r:id="rId4"/>
            </p:custDataLst>
          </p:nvPr>
        </p:nvCxnSpPr>
        <p:spPr>
          <a:xfrm rot="5400000">
            <a:off x="1169988" y="4795044"/>
            <a:ext cx="304800" cy="1588"/>
          </a:xfrm>
          <a:prstGeom prst="straightConnector1">
            <a:avLst/>
          </a:prstGeom>
          <a:ln w="28575" cap="rnd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1447800" y="76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Clock cycle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1066800" y="4953000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Latency: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Throughput: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Concurrency:</a:t>
            </a:r>
          </a:p>
        </p:txBody>
      </p:sp>
      <p:sp>
        <p:nvSpPr>
          <p:cNvPr id="10" name="Rectangle 9"/>
          <p:cNvSpPr/>
          <p:nvPr>
            <p:custDataLst>
              <p:tags r:id="rId7"/>
            </p:custDataLst>
          </p:nvPr>
        </p:nvSpPr>
        <p:spPr>
          <a:xfrm>
            <a:off x="13716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11" name="Rectangle 10"/>
          <p:cNvSpPr/>
          <p:nvPr>
            <p:custDataLst>
              <p:tags r:id="rId8"/>
            </p:custDataLst>
          </p:nvPr>
        </p:nvSpPr>
        <p:spPr>
          <a:xfrm>
            <a:off x="22098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12" name="Rectangle 11"/>
          <p:cNvSpPr/>
          <p:nvPr>
            <p:custDataLst>
              <p:tags r:id="rId9"/>
            </p:custDataLst>
          </p:nvPr>
        </p:nvSpPr>
        <p:spPr>
          <a:xfrm>
            <a:off x="30480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13" name="Rectangle 12"/>
          <p:cNvSpPr/>
          <p:nvPr>
            <p:custDataLst>
              <p:tags r:id="rId10"/>
            </p:custDataLst>
          </p:nvPr>
        </p:nvSpPr>
        <p:spPr>
          <a:xfrm>
            <a:off x="38862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14" name="Rectangle 13"/>
          <p:cNvSpPr/>
          <p:nvPr>
            <p:custDataLst>
              <p:tags r:id="rId11"/>
            </p:custDataLst>
          </p:nvPr>
        </p:nvSpPr>
        <p:spPr>
          <a:xfrm>
            <a:off x="47244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15" name="Rectangle 14"/>
          <p:cNvSpPr/>
          <p:nvPr>
            <p:custDataLst>
              <p:tags r:id="rId12"/>
            </p:custDataLst>
          </p:nvPr>
        </p:nvSpPr>
        <p:spPr>
          <a:xfrm>
            <a:off x="22098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16" name="Rectangle 15"/>
          <p:cNvSpPr/>
          <p:nvPr>
            <p:custDataLst>
              <p:tags r:id="rId13"/>
            </p:custDataLst>
          </p:nvPr>
        </p:nvSpPr>
        <p:spPr>
          <a:xfrm>
            <a:off x="30480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17" name="Rectangle 16"/>
          <p:cNvSpPr/>
          <p:nvPr>
            <p:custDataLst>
              <p:tags r:id="rId14"/>
            </p:custDataLst>
          </p:nvPr>
        </p:nvSpPr>
        <p:spPr>
          <a:xfrm>
            <a:off x="38862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18" name="Rectangle 17"/>
          <p:cNvSpPr/>
          <p:nvPr>
            <p:custDataLst>
              <p:tags r:id="rId15"/>
            </p:custDataLst>
          </p:nvPr>
        </p:nvSpPr>
        <p:spPr>
          <a:xfrm>
            <a:off x="47244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19" name="Rectangle 18"/>
          <p:cNvSpPr/>
          <p:nvPr>
            <p:custDataLst>
              <p:tags r:id="rId16"/>
            </p:custDataLst>
          </p:nvPr>
        </p:nvSpPr>
        <p:spPr>
          <a:xfrm>
            <a:off x="55626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20" name="Rectangle 19"/>
          <p:cNvSpPr/>
          <p:nvPr>
            <p:custDataLst>
              <p:tags r:id="rId17"/>
            </p:custDataLst>
          </p:nvPr>
        </p:nvSpPr>
        <p:spPr>
          <a:xfrm>
            <a:off x="30480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22" name="Rectangle 21"/>
          <p:cNvSpPr/>
          <p:nvPr>
            <p:custDataLst>
              <p:tags r:id="rId18"/>
            </p:custDataLst>
          </p:nvPr>
        </p:nvSpPr>
        <p:spPr>
          <a:xfrm>
            <a:off x="38862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24" name="Rectangle 23"/>
          <p:cNvSpPr/>
          <p:nvPr>
            <p:custDataLst>
              <p:tags r:id="rId19"/>
            </p:custDataLst>
          </p:nvPr>
        </p:nvSpPr>
        <p:spPr>
          <a:xfrm>
            <a:off x="47244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26" name="Rectangle 25"/>
          <p:cNvSpPr/>
          <p:nvPr>
            <p:custDataLst>
              <p:tags r:id="rId20"/>
            </p:custDataLst>
          </p:nvPr>
        </p:nvSpPr>
        <p:spPr>
          <a:xfrm>
            <a:off x="55626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27" name="Rectangle 26"/>
          <p:cNvSpPr/>
          <p:nvPr>
            <p:custDataLst>
              <p:tags r:id="rId21"/>
            </p:custDataLst>
          </p:nvPr>
        </p:nvSpPr>
        <p:spPr>
          <a:xfrm>
            <a:off x="64008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28" name="Rectangle 27"/>
          <p:cNvSpPr/>
          <p:nvPr>
            <p:custDataLst>
              <p:tags r:id="rId22"/>
            </p:custDataLst>
          </p:nvPr>
        </p:nvSpPr>
        <p:spPr>
          <a:xfrm>
            <a:off x="38862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29" name="Rectangle 28"/>
          <p:cNvSpPr/>
          <p:nvPr>
            <p:custDataLst>
              <p:tags r:id="rId23"/>
            </p:custDataLst>
          </p:nvPr>
        </p:nvSpPr>
        <p:spPr>
          <a:xfrm>
            <a:off x="47244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30" name="Rectangle 29"/>
          <p:cNvSpPr/>
          <p:nvPr>
            <p:custDataLst>
              <p:tags r:id="rId24"/>
            </p:custDataLst>
          </p:nvPr>
        </p:nvSpPr>
        <p:spPr>
          <a:xfrm>
            <a:off x="55626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31" name="Rectangle 30"/>
          <p:cNvSpPr/>
          <p:nvPr>
            <p:custDataLst>
              <p:tags r:id="rId25"/>
            </p:custDataLst>
          </p:nvPr>
        </p:nvSpPr>
        <p:spPr>
          <a:xfrm>
            <a:off x="64008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32" name="Rectangle 31"/>
          <p:cNvSpPr/>
          <p:nvPr>
            <p:custDataLst>
              <p:tags r:id="rId26"/>
            </p:custDataLst>
          </p:nvPr>
        </p:nvSpPr>
        <p:spPr>
          <a:xfrm>
            <a:off x="72390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33" name="Rectangle 32"/>
          <p:cNvSpPr/>
          <p:nvPr>
            <p:custDataLst>
              <p:tags r:id="rId27"/>
            </p:custDataLst>
          </p:nvPr>
        </p:nvSpPr>
        <p:spPr>
          <a:xfrm>
            <a:off x="47244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34" name="Rectangle 33"/>
          <p:cNvSpPr/>
          <p:nvPr>
            <p:custDataLst>
              <p:tags r:id="rId28"/>
            </p:custDataLst>
          </p:nvPr>
        </p:nvSpPr>
        <p:spPr>
          <a:xfrm>
            <a:off x="55626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35" name="Rectangle 34"/>
          <p:cNvSpPr/>
          <p:nvPr>
            <p:custDataLst>
              <p:tags r:id="rId29"/>
            </p:custDataLst>
          </p:nvPr>
        </p:nvSpPr>
        <p:spPr>
          <a:xfrm>
            <a:off x="64008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36" name="Rectangle 35"/>
          <p:cNvSpPr/>
          <p:nvPr>
            <p:custDataLst>
              <p:tags r:id="rId30"/>
            </p:custDataLst>
          </p:nvPr>
        </p:nvSpPr>
        <p:spPr>
          <a:xfrm>
            <a:off x="72390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37" name="Rectangle 36"/>
          <p:cNvSpPr/>
          <p:nvPr>
            <p:custDataLst>
              <p:tags r:id="rId31"/>
            </p:custDataLst>
          </p:nvPr>
        </p:nvSpPr>
        <p:spPr>
          <a:xfrm>
            <a:off x="80772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38" name="TextBox 37"/>
          <p:cNvSpPr txBox="1"/>
          <p:nvPr>
            <p:custDataLst>
              <p:tags r:id="rId32"/>
            </p:custDataLst>
          </p:nvPr>
        </p:nvSpPr>
        <p:spPr>
          <a:xfrm>
            <a:off x="1066800" y="4953000"/>
            <a:ext cx="510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Latency:		</a:t>
            </a:r>
            <a:r>
              <a:rPr lang="en-US" sz="2800" dirty="0" smtClean="0">
                <a:solidFill>
                  <a:schemeClr val="accent1"/>
                </a:solidFill>
              </a:rPr>
              <a:t>5 cycles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Throughput:		</a:t>
            </a:r>
            <a:r>
              <a:rPr lang="en-US" sz="2800" dirty="0" smtClean="0">
                <a:solidFill>
                  <a:schemeClr val="accent1"/>
                </a:solidFill>
              </a:rPr>
              <a:t>1 </a:t>
            </a:r>
            <a:r>
              <a:rPr lang="en-US" sz="2800" dirty="0" err="1" smtClean="0">
                <a:solidFill>
                  <a:schemeClr val="accent1"/>
                </a:solidFill>
              </a:rPr>
              <a:t>instr</a:t>
            </a:r>
            <a:r>
              <a:rPr lang="en-US" sz="2800" dirty="0" smtClean="0">
                <a:solidFill>
                  <a:schemeClr val="accent1"/>
                </a:solidFill>
              </a:rPr>
              <a:t>/cycle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Concurrency:	</a:t>
            </a:r>
            <a:r>
              <a:rPr lang="en-US" sz="2800" dirty="0" smtClean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39" name="TextBox 38"/>
          <p:cNvSpPr txBox="1"/>
          <p:nvPr>
            <p:custDataLst>
              <p:tags r:id="rId33"/>
            </p:custDataLst>
          </p:nvPr>
        </p:nvSpPr>
        <p:spPr>
          <a:xfrm>
            <a:off x="6902631" y="566103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CPI = 1</a:t>
            </a:r>
          </a:p>
        </p:txBody>
      </p:sp>
      <p:sp>
        <p:nvSpPr>
          <p:cNvPr id="40" name="Oval 39"/>
          <p:cNvSpPr/>
          <p:nvPr/>
        </p:nvSpPr>
        <p:spPr>
          <a:xfrm>
            <a:off x="4572000" y="838200"/>
            <a:ext cx="990600" cy="411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5410200" y="1752600"/>
            <a:ext cx="9906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248400" y="2438400"/>
            <a:ext cx="9906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086600" y="3124200"/>
            <a:ext cx="9906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924800" y="3810000"/>
            <a:ext cx="9906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715000" y="533400"/>
            <a:ext cx="457200" cy="419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477000" y="533400"/>
            <a:ext cx="457200" cy="419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315200" y="533400"/>
            <a:ext cx="457200" cy="419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8153400" y="533400"/>
            <a:ext cx="457200" cy="419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3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/>
      <p:bldP spid="40" grpId="0" animBg="1"/>
      <p:bldP spid="3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kBHAOAgAQdAhomARATIuVfbWPzQIgsgySpSSZqAwhIEET//wNFNQUCC2QZFDIIAI4pAa0BfkMzCADoGQFeCX5DEmT0TUEIAU1BHgMCBDQKLAIMZkZkC37P2CE2EOWjhkyZ5nK3FjyOVrRu1xLcLHI1WuXOLCzy4srRxjxgCiwCDGe2ewt6b0whNhGZjhxZWrdyty4sbFa0bsWq1xlZZVrfE5cZcrFg5Y4XAA==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1_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3410">
      <a:dk1>
        <a:srgbClr val="FFFFFF"/>
      </a:dk1>
      <a:lt1>
        <a:sysClr val="window" lastClr="FFFFFF"/>
      </a:lt1>
      <a:dk2>
        <a:srgbClr val="000000"/>
      </a:dk2>
      <a:lt2>
        <a:srgbClr val="D8D8D8"/>
      </a:lt2>
      <a:accent1>
        <a:srgbClr val="FFFF00"/>
      </a:accent1>
      <a:accent2>
        <a:srgbClr val="FF0000"/>
      </a:accent2>
      <a:accent3>
        <a:srgbClr val="7030A0"/>
      </a:accent3>
      <a:accent4>
        <a:srgbClr val="0070C0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3410">
      <a:dk1>
        <a:srgbClr val="FFFFFF"/>
      </a:dk1>
      <a:lt1>
        <a:sysClr val="window" lastClr="FFFFFF"/>
      </a:lt1>
      <a:dk2>
        <a:srgbClr val="000000"/>
      </a:dk2>
      <a:lt2>
        <a:srgbClr val="D8D8D8"/>
      </a:lt2>
      <a:accent1>
        <a:srgbClr val="FFFF00"/>
      </a:accent1>
      <a:accent2>
        <a:srgbClr val="FF0000"/>
      </a:accent2>
      <a:accent3>
        <a:srgbClr val="7030A0"/>
      </a:accent3>
      <a:accent4>
        <a:srgbClr val="0070C0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3410">
      <a:dk1>
        <a:srgbClr val="FFFFFF"/>
      </a:dk1>
      <a:lt1>
        <a:sysClr val="window" lastClr="FFFFFF"/>
      </a:lt1>
      <a:dk2>
        <a:srgbClr val="000000"/>
      </a:dk2>
      <a:lt2>
        <a:srgbClr val="D8D8D8"/>
      </a:lt2>
      <a:accent1>
        <a:srgbClr val="FFFF00"/>
      </a:accent1>
      <a:accent2>
        <a:srgbClr val="FF0000"/>
      </a:accent2>
      <a:accent3>
        <a:srgbClr val="7030A0"/>
      </a:accent3>
      <a:accent4>
        <a:srgbClr val="0070C0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3410">
      <a:dk1>
        <a:srgbClr val="FFFFFF"/>
      </a:dk1>
      <a:lt1>
        <a:sysClr val="window" lastClr="FFFFFF"/>
      </a:lt1>
      <a:dk2>
        <a:srgbClr val="000000"/>
      </a:dk2>
      <a:lt2>
        <a:srgbClr val="D8D8D8"/>
      </a:lt2>
      <a:accent1>
        <a:srgbClr val="FFFF00"/>
      </a:accent1>
      <a:accent2>
        <a:srgbClr val="FF0000"/>
      </a:accent2>
      <a:accent3>
        <a:srgbClr val="7030A0"/>
      </a:accent3>
      <a:accent4>
        <a:srgbClr val="0070C0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3230</TotalTime>
  <Words>5598</Words>
  <Application>Microsoft Office PowerPoint</Application>
  <PresentationFormat>On-screen Show (4:3)</PresentationFormat>
  <Paragraphs>1685</Paragraphs>
  <Slides>83</Slides>
  <Notes>58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83</vt:i4>
      </vt:variant>
    </vt:vector>
  </HeadingPairs>
  <TitlesOfParts>
    <vt:vector size="88" baseType="lpstr">
      <vt:lpstr>1_Dark 3410</vt:lpstr>
      <vt:lpstr>Office Theme</vt:lpstr>
      <vt:lpstr>1_Office Theme</vt:lpstr>
      <vt:lpstr>2_Office Theme</vt:lpstr>
      <vt:lpstr>3_Office Theme</vt:lpstr>
      <vt:lpstr>Pipeline Control Hazards</vt:lpstr>
      <vt:lpstr>Goals for Today</vt:lpstr>
      <vt:lpstr>MIPS Design Principles</vt:lpstr>
      <vt:lpstr>Recall: MIPS instruction formats</vt:lpstr>
      <vt:lpstr>Recall: MIPS Instruction Types</vt:lpstr>
      <vt:lpstr>Recall: MIPS Instruction Types</vt:lpstr>
      <vt:lpstr>Pipelined Processor</vt:lpstr>
      <vt:lpstr>Pipelined Processor</vt:lpstr>
      <vt:lpstr>Time Graphs</vt:lpstr>
      <vt:lpstr>Next Goal</vt:lpstr>
      <vt:lpstr>Data Hazards</vt:lpstr>
      <vt:lpstr>Data Hazards</vt:lpstr>
      <vt:lpstr>Data Hazards</vt:lpstr>
      <vt:lpstr>Data Hazards</vt:lpstr>
      <vt:lpstr>Stalling</vt:lpstr>
      <vt:lpstr>Stalling</vt:lpstr>
      <vt:lpstr>Stalling</vt:lpstr>
      <vt:lpstr>Stalling</vt:lpstr>
      <vt:lpstr>Stalling</vt:lpstr>
      <vt:lpstr>Stalling</vt:lpstr>
      <vt:lpstr>Stalling</vt:lpstr>
      <vt:lpstr>Forwarding</vt:lpstr>
      <vt:lpstr>Forwarding Datapath</vt:lpstr>
      <vt:lpstr>Forwarding Datapath</vt:lpstr>
      <vt:lpstr>Forwarding Datapath</vt:lpstr>
      <vt:lpstr>Forwarding Datapath</vt:lpstr>
      <vt:lpstr>Forwarding Datapath</vt:lpstr>
      <vt:lpstr>Forwarding Datapath</vt:lpstr>
      <vt:lpstr>Memory Load Data Hazard</vt:lpstr>
      <vt:lpstr>Memory Load Data Hazard</vt:lpstr>
      <vt:lpstr>Memory Load Data Hazard</vt:lpstr>
      <vt:lpstr>Memory Load Data Hazard</vt:lpstr>
      <vt:lpstr>Memory Load Data Hazard</vt:lpstr>
      <vt:lpstr>Memory Load Data Hazard</vt:lpstr>
      <vt:lpstr>Memory Load Data Hazard</vt:lpstr>
      <vt:lpstr>Quiz</vt:lpstr>
      <vt:lpstr>Quiz</vt:lpstr>
      <vt:lpstr>Data Hazard Recap</vt:lpstr>
      <vt:lpstr>Administrivia</vt:lpstr>
      <vt:lpstr>Administrivia</vt:lpstr>
      <vt:lpstr>Administrivia</vt:lpstr>
      <vt:lpstr>Collaboration, Late, Re-grading Policies</vt:lpstr>
      <vt:lpstr>Next Goal</vt:lpstr>
      <vt:lpstr>Control Hazards</vt:lpstr>
      <vt:lpstr>Control Hazards</vt:lpstr>
      <vt:lpstr>Control Hazards</vt:lpstr>
      <vt:lpstr>Control Hazards</vt:lpstr>
      <vt:lpstr>Control Hazards</vt:lpstr>
      <vt:lpstr>Control Hazards</vt:lpstr>
      <vt:lpstr>Control Hazards</vt:lpstr>
      <vt:lpstr>Control Hazards</vt:lpstr>
      <vt:lpstr>Control Hazards</vt:lpstr>
      <vt:lpstr>Control Hazards</vt:lpstr>
      <vt:lpstr>Takeaway</vt:lpstr>
      <vt:lpstr>Next Goal</vt:lpstr>
      <vt:lpstr>Next Goal</vt:lpstr>
      <vt:lpstr>Control Hazards</vt:lpstr>
      <vt:lpstr>Control Hazards</vt:lpstr>
      <vt:lpstr>Control Hazards</vt:lpstr>
      <vt:lpstr>Control Hazards</vt:lpstr>
      <vt:lpstr>Control Hazards</vt:lpstr>
      <vt:lpstr>Control Hazards</vt:lpstr>
      <vt:lpstr>Control Hazards</vt:lpstr>
      <vt:lpstr>Control Hazards</vt:lpstr>
      <vt:lpstr>Control Hazards</vt:lpstr>
      <vt:lpstr>Takeaway</vt:lpstr>
      <vt:lpstr>Takeaway</vt:lpstr>
      <vt:lpstr>Next Goal</vt:lpstr>
      <vt:lpstr>Delay Slot</vt:lpstr>
      <vt:lpstr>Delay Slot</vt:lpstr>
      <vt:lpstr>Delay Slot</vt:lpstr>
      <vt:lpstr>Control Hazards</vt:lpstr>
      <vt:lpstr>Takeaway</vt:lpstr>
      <vt:lpstr>Next Goal</vt:lpstr>
      <vt:lpstr>Control Hazards</vt:lpstr>
      <vt:lpstr>Speculative Execution: Loops</vt:lpstr>
      <vt:lpstr>Speculative Execution: Loops</vt:lpstr>
      <vt:lpstr>Speculative Execution: Loops</vt:lpstr>
      <vt:lpstr>Speculative Execution: Loops</vt:lpstr>
      <vt:lpstr>Speculative Execution: Loops</vt:lpstr>
      <vt:lpstr>Speculative Execution: Branch Execution</vt:lpstr>
      <vt:lpstr>Takeaway</vt:lpstr>
      <vt:lpstr>Hazards Summary</vt:lpstr>
    </vt:vector>
  </TitlesOfParts>
  <Company>Cornell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Lec10: Control Hazards and ISA Variations</dc:title>
  <dc:creator>Hakim Weatherspoon</dc:creator>
  <cp:lastModifiedBy>Hakim Weatherspoon</cp:lastModifiedBy>
  <cp:revision>196</cp:revision>
  <cp:lastPrinted>2013-02-21T16:00:55Z</cp:lastPrinted>
  <dcterms:created xsi:type="dcterms:W3CDTF">2009-12-10T18:46:56Z</dcterms:created>
  <dcterms:modified xsi:type="dcterms:W3CDTF">2013-02-21T20:30:39Z</dcterms:modified>
</cp:coreProperties>
</file>